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6.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58" r:id="rId2"/>
    <p:sldId id="257" r:id="rId3"/>
    <p:sldId id="259" r:id="rId4"/>
    <p:sldId id="269" r:id="rId5"/>
    <p:sldId id="260" r:id="rId6"/>
    <p:sldId id="261" r:id="rId7"/>
    <p:sldId id="262" r:id="rId8"/>
    <p:sldId id="263" r:id="rId9"/>
    <p:sldId id="268"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71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8"/>
    <p:restoredTop sz="94674"/>
  </p:normalViewPr>
  <p:slideViewPr>
    <p:cSldViewPr snapToGrid="0" snapToObjects="1">
      <p:cViewPr varScale="1">
        <p:scale>
          <a:sx n="130" d="100"/>
          <a:sy n="130" d="100"/>
        </p:scale>
        <p:origin x="19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B5C9B0-4D00-254F-9887-CAB9B2346331}" type="doc">
      <dgm:prSet loTypeId="urn:microsoft.com/office/officeart/2005/8/layout/lProcess3" loCatId="" qsTypeId="urn:microsoft.com/office/officeart/2005/8/quickstyle/3d2" qsCatId="3D" csTypeId="urn:microsoft.com/office/officeart/2005/8/colors/accent3_4" csCatId="accent3" phldr="1"/>
      <dgm:spPr/>
      <dgm:t>
        <a:bodyPr/>
        <a:lstStyle/>
        <a:p>
          <a:endParaRPr lang="zh-CN" altLang="en-US"/>
        </a:p>
      </dgm:t>
    </dgm:pt>
    <dgm:pt modelId="{1A6216A8-072D-C447-8954-A725005650A1}">
      <dgm:prSet/>
      <dgm:spPr/>
      <dgm:t>
        <a:bodyPr/>
        <a:lstStyle/>
        <a:p>
          <a:r>
            <a:rPr lang="en-US" altLang="zh-Hans" dirty="0"/>
            <a:t>More</a:t>
          </a:r>
          <a:r>
            <a:rPr lang="zh-Hans" altLang="en-US" dirty="0"/>
            <a:t> </a:t>
          </a:r>
          <a:r>
            <a:rPr lang="en-US" altLang="zh-Hans" dirty="0"/>
            <a:t>Snakes</a:t>
          </a:r>
          <a:endParaRPr lang="zh-CN" altLang="en-US" dirty="0"/>
        </a:p>
      </dgm:t>
    </dgm:pt>
    <dgm:pt modelId="{2121CE1C-E5A6-E748-8F0A-16E03BC6B66B}" type="parTrans" cxnId="{A20B41BC-6BA0-664B-A030-6306BB59D9BF}">
      <dgm:prSet/>
      <dgm:spPr/>
      <dgm:t>
        <a:bodyPr/>
        <a:lstStyle/>
        <a:p>
          <a:endParaRPr lang="zh-CN" altLang="en-US"/>
        </a:p>
      </dgm:t>
    </dgm:pt>
    <dgm:pt modelId="{233E05D0-87FC-5145-8E0C-6A639DCE8013}" type="sibTrans" cxnId="{A20B41BC-6BA0-664B-A030-6306BB59D9BF}">
      <dgm:prSet/>
      <dgm:spPr/>
      <dgm:t>
        <a:bodyPr/>
        <a:lstStyle/>
        <a:p>
          <a:endParaRPr lang="zh-CN" altLang="en-US"/>
        </a:p>
      </dgm:t>
    </dgm:pt>
    <dgm:pt modelId="{EADA8A9B-054A-B64D-B2D9-E431643E2B03}">
      <dgm:prSet/>
      <dgm:spPr/>
      <dgm:t>
        <a:bodyPr/>
        <a:lstStyle/>
        <a:p>
          <a:r>
            <a:rPr lang="en-US" altLang="zh-CN" dirty="0"/>
            <a:t>Enemies</a:t>
          </a:r>
          <a:endParaRPr lang="zh-CN" altLang="en-US" dirty="0"/>
        </a:p>
      </dgm:t>
    </dgm:pt>
    <dgm:pt modelId="{8BD540F5-87AB-4341-BEA3-106EBECFC322}" type="parTrans" cxnId="{67A612B0-5274-2C43-B2FE-09E0BA1E3413}">
      <dgm:prSet/>
      <dgm:spPr/>
      <dgm:t>
        <a:bodyPr/>
        <a:lstStyle/>
        <a:p>
          <a:endParaRPr lang="zh-CN" altLang="en-US"/>
        </a:p>
      </dgm:t>
    </dgm:pt>
    <dgm:pt modelId="{78F13366-942C-AF41-AF97-12E5354CBA75}" type="sibTrans" cxnId="{67A612B0-5274-2C43-B2FE-09E0BA1E3413}">
      <dgm:prSet/>
      <dgm:spPr/>
      <dgm:t>
        <a:bodyPr/>
        <a:lstStyle/>
        <a:p>
          <a:endParaRPr lang="zh-CN" altLang="en-US"/>
        </a:p>
      </dgm:t>
    </dgm:pt>
    <dgm:pt modelId="{AE29ADD4-0B06-814C-9628-51F91CF33162}" type="pres">
      <dgm:prSet presAssocID="{5AB5C9B0-4D00-254F-9887-CAB9B2346331}" presName="Name0" presStyleCnt="0">
        <dgm:presLayoutVars>
          <dgm:chPref val="3"/>
          <dgm:dir/>
          <dgm:animLvl val="lvl"/>
          <dgm:resizeHandles/>
        </dgm:presLayoutVars>
      </dgm:prSet>
      <dgm:spPr/>
    </dgm:pt>
    <dgm:pt modelId="{C33E88F0-51A0-E242-8A52-F217FBB6E4F5}" type="pres">
      <dgm:prSet presAssocID="{1A6216A8-072D-C447-8954-A725005650A1}" presName="horFlow" presStyleCnt="0"/>
      <dgm:spPr/>
    </dgm:pt>
    <dgm:pt modelId="{56EF281D-7CDB-1E40-9366-82575B9603C8}" type="pres">
      <dgm:prSet presAssocID="{1A6216A8-072D-C447-8954-A725005650A1}" presName="bigChev" presStyleLbl="node1" presStyleIdx="0" presStyleCnt="1"/>
      <dgm:spPr/>
    </dgm:pt>
    <dgm:pt modelId="{348CEC44-CA6F-3048-88E8-C90544D0BC51}" type="pres">
      <dgm:prSet presAssocID="{8BD540F5-87AB-4341-BEA3-106EBECFC322}" presName="parTrans" presStyleCnt="0"/>
      <dgm:spPr/>
    </dgm:pt>
    <dgm:pt modelId="{7EB45B72-9C30-974D-9A96-FF5A27E56F4C}" type="pres">
      <dgm:prSet presAssocID="{EADA8A9B-054A-B64D-B2D9-E431643E2B03}" presName="node" presStyleLbl="alignAccFollowNode1" presStyleIdx="0" presStyleCnt="1">
        <dgm:presLayoutVars>
          <dgm:bulletEnabled val="1"/>
        </dgm:presLayoutVars>
      </dgm:prSet>
      <dgm:spPr/>
    </dgm:pt>
  </dgm:ptLst>
  <dgm:cxnLst>
    <dgm:cxn modelId="{C2B4624B-E074-BA46-8EA1-8F962E9B4665}" type="presOf" srcId="{1A6216A8-072D-C447-8954-A725005650A1}" destId="{56EF281D-7CDB-1E40-9366-82575B9603C8}" srcOrd="0" destOrd="0" presId="urn:microsoft.com/office/officeart/2005/8/layout/lProcess3"/>
    <dgm:cxn modelId="{A1773986-56C6-A745-8609-8EFFEBFEAAF4}" type="presOf" srcId="{5AB5C9B0-4D00-254F-9887-CAB9B2346331}" destId="{AE29ADD4-0B06-814C-9628-51F91CF33162}" srcOrd="0" destOrd="0" presId="urn:microsoft.com/office/officeart/2005/8/layout/lProcess3"/>
    <dgm:cxn modelId="{67A612B0-5274-2C43-B2FE-09E0BA1E3413}" srcId="{1A6216A8-072D-C447-8954-A725005650A1}" destId="{EADA8A9B-054A-B64D-B2D9-E431643E2B03}" srcOrd="0" destOrd="0" parTransId="{8BD540F5-87AB-4341-BEA3-106EBECFC322}" sibTransId="{78F13366-942C-AF41-AF97-12E5354CBA75}"/>
    <dgm:cxn modelId="{766F69B9-4D91-434A-841A-2E970266B883}" type="presOf" srcId="{EADA8A9B-054A-B64D-B2D9-E431643E2B03}" destId="{7EB45B72-9C30-974D-9A96-FF5A27E56F4C}" srcOrd="0" destOrd="0" presId="urn:microsoft.com/office/officeart/2005/8/layout/lProcess3"/>
    <dgm:cxn modelId="{A20B41BC-6BA0-664B-A030-6306BB59D9BF}" srcId="{5AB5C9B0-4D00-254F-9887-CAB9B2346331}" destId="{1A6216A8-072D-C447-8954-A725005650A1}" srcOrd="0" destOrd="0" parTransId="{2121CE1C-E5A6-E748-8F0A-16E03BC6B66B}" sibTransId="{233E05D0-87FC-5145-8E0C-6A639DCE8013}"/>
    <dgm:cxn modelId="{8FC25CD2-CCE9-2E4A-A76A-3E1581A8AA0E}" type="presParOf" srcId="{AE29ADD4-0B06-814C-9628-51F91CF33162}" destId="{C33E88F0-51A0-E242-8A52-F217FBB6E4F5}" srcOrd="0" destOrd="0" presId="urn:microsoft.com/office/officeart/2005/8/layout/lProcess3"/>
    <dgm:cxn modelId="{82E79BEC-67C4-6F41-B9B6-F791B87779EA}" type="presParOf" srcId="{C33E88F0-51A0-E242-8A52-F217FBB6E4F5}" destId="{56EF281D-7CDB-1E40-9366-82575B9603C8}" srcOrd="0" destOrd="0" presId="urn:microsoft.com/office/officeart/2005/8/layout/lProcess3"/>
    <dgm:cxn modelId="{FFABE783-ED45-5B44-951E-10BABBD9B060}" type="presParOf" srcId="{C33E88F0-51A0-E242-8A52-F217FBB6E4F5}" destId="{348CEC44-CA6F-3048-88E8-C90544D0BC51}" srcOrd="1" destOrd="0" presId="urn:microsoft.com/office/officeart/2005/8/layout/lProcess3"/>
    <dgm:cxn modelId="{D66ABF49-785D-D448-AC7D-B2E6A68E731A}" type="presParOf" srcId="{C33E88F0-51A0-E242-8A52-F217FBB6E4F5}" destId="{7EB45B72-9C30-974D-9A96-FF5A27E56F4C}"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B5C9B0-4D00-254F-9887-CAB9B2346331}" type="doc">
      <dgm:prSet loTypeId="urn:microsoft.com/office/officeart/2005/8/layout/lProcess3" loCatId="" qsTypeId="urn:microsoft.com/office/officeart/2005/8/quickstyle/3d2" qsCatId="3D" csTypeId="urn:microsoft.com/office/officeart/2005/8/colors/accent3_4" csCatId="accent3" phldr="1"/>
      <dgm:spPr/>
      <dgm:t>
        <a:bodyPr/>
        <a:lstStyle/>
        <a:p>
          <a:endParaRPr lang="zh-CN" altLang="en-US"/>
        </a:p>
      </dgm:t>
    </dgm:pt>
    <dgm:pt modelId="{1A6216A8-072D-C447-8954-A725005650A1}">
      <dgm:prSet/>
      <dgm:spPr/>
      <dgm:t>
        <a:bodyPr/>
        <a:lstStyle/>
        <a:p>
          <a:r>
            <a:rPr lang="en-US" altLang="zh-Hans" dirty="0"/>
            <a:t>Food</a:t>
          </a:r>
          <a:endParaRPr lang="zh-CN" altLang="en-US" dirty="0"/>
        </a:p>
      </dgm:t>
    </dgm:pt>
    <dgm:pt modelId="{2121CE1C-E5A6-E748-8F0A-16E03BC6B66B}" type="parTrans" cxnId="{A20B41BC-6BA0-664B-A030-6306BB59D9BF}">
      <dgm:prSet/>
      <dgm:spPr/>
      <dgm:t>
        <a:bodyPr/>
        <a:lstStyle/>
        <a:p>
          <a:endParaRPr lang="zh-CN" altLang="en-US"/>
        </a:p>
      </dgm:t>
    </dgm:pt>
    <dgm:pt modelId="{233E05D0-87FC-5145-8E0C-6A639DCE8013}" type="sibTrans" cxnId="{A20B41BC-6BA0-664B-A030-6306BB59D9BF}">
      <dgm:prSet/>
      <dgm:spPr/>
      <dgm:t>
        <a:bodyPr/>
        <a:lstStyle/>
        <a:p>
          <a:endParaRPr lang="zh-CN" altLang="en-US"/>
        </a:p>
      </dgm:t>
    </dgm:pt>
    <dgm:pt modelId="{EADA8A9B-054A-B64D-B2D9-E431643E2B03}">
      <dgm:prSet/>
      <dgm:spPr/>
      <dgm:t>
        <a:bodyPr/>
        <a:lstStyle/>
        <a:p>
          <a:r>
            <a:rPr lang="en-US" altLang="zh-CN" dirty="0"/>
            <a:t>Function</a:t>
          </a:r>
          <a:endParaRPr lang="zh-CN" altLang="en-US" dirty="0"/>
        </a:p>
      </dgm:t>
    </dgm:pt>
    <dgm:pt modelId="{78F13366-942C-AF41-AF97-12E5354CBA75}" type="sibTrans" cxnId="{67A612B0-5274-2C43-B2FE-09E0BA1E3413}">
      <dgm:prSet/>
      <dgm:spPr/>
      <dgm:t>
        <a:bodyPr/>
        <a:lstStyle/>
        <a:p>
          <a:endParaRPr lang="zh-CN" altLang="en-US"/>
        </a:p>
      </dgm:t>
    </dgm:pt>
    <dgm:pt modelId="{8BD540F5-87AB-4341-BEA3-106EBECFC322}" type="parTrans" cxnId="{67A612B0-5274-2C43-B2FE-09E0BA1E3413}">
      <dgm:prSet/>
      <dgm:spPr/>
      <dgm:t>
        <a:bodyPr/>
        <a:lstStyle/>
        <a:p>
          <a:endParaRPr lang="zh-CN" altLang="en-US"/>
        </a:p>
      </dgm:t>
    </dgm:pt>
    <dgm:pt modelId="{AE29ADD4-0B06-814C-9628-51F91CF33162}" type="pres">
      <dgm:prSet presAssocID="{5AB5C9B0-4D00-254F-9887-CAB9B2346331}" presName="Name0" presStyleCnt="0">
        <dgm:presLayoutVars>
          <dgm:chPref val="3"/>
          <dgm:dir/>
          <dgm:animLvl val="lvl"/>
          <dgm:resizeHandles/>
        </dgm:presLayoutVars>
      </dgm:prSet>
      <dgm:spPr/>
    </dgm:pt>
    <dgm:pt modelId="{C33E88F0-51A0-E242-8A52-F217FBB6E4F5}" type="pres">
      <dgm:prSet presAssocID="{1A6216A8-072D-C447-8954-A725005650A1}" presName="horFlow" presStyleCnt="0"/>
      <dgm:spPr/>
    </dgm:pt>
    <dgm:pt modelId="{56EF281D-7CDB-1E40-9366-82575B9603C8}" type="pres">
      <dgm:prSet presAssocID="{1A6216A8-072D-C447-8954-A725005650A1}" presName="bigChev" presStyleLbl="node1" presStyleIdx="0" presStyleCnt="1"/>
      <dgm:spPr/>
    </dgm:pt>
    <dgm:pt modelId="{348CEC44-CA6F-3048-88E8-C90544D0BC51}" type="pres">
      <dgm:prSet presAssocID="{8BD540F5-87AB-4341-BEA3-106EBECFC322}" presName="parTrans" presStyleCnt="0"/>
      <dgm:spPr/>
    </dgm:pt>
    <dgm:pt modelId="{7EB45B72-9C30-974D-9A96-FF5A27E56F4C}" type="pres">
      <dgm:prSet presAssocID="{EADA8A9B-054A-B64D-B2D9-E431643E2B03}" presName="node" presStyleLbl="alignAccFollowNode1" presStyleIdx="0" presStyleCnt="1">
        <dgm:presLayoutVars>
          <dgm:bulletEnabled val="1"/>
        </dgm:presLayoutVars>
      </dgm:prSet>
      <dgm:spPr/>
    </dgm:pt>
  </dgm:ptLst>
  <dgm:cxnLst>
    <dgm:cxn modelId="{C2B4624B-E074-BA46-8EA1-8F962E9B4665}" type="presOf" srcId="{1A6216A8-072D-C447-8954-A725005650A1}" destId="{56EF281D-7CDB-1E40-9366-82575B9603C8}" srcOrd="0" destOrd="0" presId="urn:microsoft.com/office/officeart/2005/8/layout/lProcess3"/>
    <dgm:cxn modelId="{A1773986-56C6-A745-8609-8EFFEBFEAAF4}" type="presOf" srcId="{5AB5C9B0-4D00-254F-9887-CAB9B2346331}" destId="{AE29ADD4-0B06-814C-9628-51F91CF33162}" srcOrd="0" destOrd="0" presId="urn:microsoft.com/office/officeart/2005/8/layout/lProcess3"/>
    <dgm:cxn modelId="{67A612B0-5274-2C43-B2FE-09E0BA1E3413}" srcId="{1A6216A8-072D-C447-8954-A725005650A1}" destId="{EADA8A9B-054A-B64D-B2D9-E431643E2B03}" srcOrd="0" destOrd="0" parTransId="{8BD540F5-87AB-4341-BEA3-106EBECFC322}" sibTransId="{78F13366-942C-AF41-AF97-12E5354CBA75}"/>
    <dgm:cxn modelId="{766F69B9-4D91-434A-841A-2E970266B883}" type="presOf" srcId="{EADA8A9B-054A-B64D-B2D9-E431643E2B03}" destId="{7EB45B72-9C30-974D-9A96-FF5A27E56F4C}" srcOrd="0" destOrd="0" presId="urn:microsoft.com/office/officeart/2005/8/layout/lProcess3"/>
    <dgm:cxn modelId="{A20B41BC-6BA0-664B-A030-6306BB59D9BF}" srcId="{5AB5C9B0-4D00-254F-9887-CAB9B2346331}" destId="{1A6216A8-072D-C447-8954-A725005650A1}" srcOrd="0" destOrd="0" parTransId="{2121CE1C-E5A6-E748-8F0A-16E03BC6B66B}" sibTransId="{233E05D0-87FC-5145-8E0C-6A639DCE8013}"/>
    <dgm:cxn modelId="{8FC25CD2-CCE9-2E4A-A76A-3E1581A8AA0E}" type="presParOf" srcId="{AE29ADD4-0B06-814C-9628-51F91CF33162}" destId="{C33E88F0-51A0-E242-8A52-F217FBB6E4F5}" srcOrd="0" destOrd="0" presId="urn:microsoft.com/office/officeart/2005/8/layout/lProcess3"/>
    <dgm:cxn modelId="{82E79BEC-67C4-6F41-B9B6-F791B87779EA}" type="presParOf" srcId="{C33E88F0-51A0-E242-8A52-F217FBB6E4F5}" destId="{56EF281D-7CDB-1E40-9366-82575B9603C8}" srcOrd="0" destOrd="0" presId="urn:microsoft.com/office/officeart/2005/8/layout/lProcess3"/>
    <dgm:cxn modelId="{FFABE783-ED45-5B44-951E-10BABBD9B060}" type="presParOf" srcId="{C33E88F0-51A0-E242-8A52-F217FBB6E4F5}" destId="{348CEC44-CA6F-3048-88E8-C90544D0BC51}" srcOrd="1" destOrd="0" presId="urn:microsoft.com/office/officeart/2005/8/layout/lProcess3"/>
    <dgm:cxn modelId="{D66ABF49-785D-D448-AC7D-B2E6A68E731A}" type="presParOf" srcId="{C33E88F0-51A0-E242-8A52-F217FBB6E4F5}" destId="{7EB45B72-9C30-974D-9A96-FF5A27E56F4C}" srcOrd="2"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B5C9B0-4D00-254F-9887-CAB9B2346331}" type="doc">
      <dgm:prSet loTypeId="urn:microsoft.com/office/officeart/2005/8/layout/lProcess3" loCatId="" qsTypeId="urn:microsoft.com/office/officeart/2005/8/quickstyle/3d2" qsCatId="3D" csTypeId="urn:microsoft.com/office/officeart/2005/8/colors/accent3_4" csCatId="accent3" phldr="1"/>
      <dgm:spPr/>
      <dgm:t>
        <a:bodyPr/>
        <a:lstStyle/>
        <a:p>
          <a:endParaRPr lang="zh-CN" altLang="en-US"/>
        </a:p>
      </dgm:t>
    </dgm:pt>
    <dgm:pt modelId="{1A6216A8-072D-C447-8954-A725005650A1}">
      <dgm:prSet/>
      <dgm:spPr/>
      <dgm:t>
        <a:bodyPr/>
        <a:lstStyle/>
        <a:p>
          <a:r>
            <a:rPr lang="en-US" altLang="zh-CN" dirty="0"/>
            <a:t>Battle</a:t>
          </a:r>
          <a:endParaRPr lang="zh-CN" altLang="en-US" dirty="0"/>
        </a:p>
      </dgm:t>
    </dgm:pt>
    <dgm:pt modelId="{2121CE1C-E5A6-E748-8F0A-16E03BC6B66B}" type="parTrans" cxnId="{A20B41BC-6BA0-664B-A030-6306BB59D9BF}">
      <dgm:prSet/>
      <dgm:spPr/>
      <dgm:t>
        <a:bodyPr/>
        <a:lstStyle/>
        <a:p>
          <a:endParaRPr lang="zh-CN" altLang="en-US"/>
        </a:p>
      </dgm:t>
    </dgm:pt>
    <dgm:pt modelId="{233E05D0-87FC-5145-8E0C-6A639DCE8013}" type="sibTrans" cxnId="{A20B41BC-6BA0-664B-A030-6306BB59D9BF}">
      <dgm:prSet/>
      <dgm:spPr/>
      <dgm:t>
        <a:bodyPr/>
        <a:lstStyle/>
        <a:p>
          <a:endParaRPr lang="zh-CN" altLang="en-US"/>
        </a:p>
      </dgm:t>
    </dgm:pt>
    <dgm:pt modelId="{EADA8A9B-054A-B64D-B2D9-E431643E2B03}">
      <dgm:prSet/>
      <dgm:spPr/>
      <dgm:t>
        <a:bodyPr/>
        <a:lstStyle/>
        <a:p>
          <a:r>
            <a:rPr lang="en-US" altLang="zh-CN" dirty="0"/>
            <a:t>Play with your friend!</a:t>
          </a:r>
          <a:endParaRPr lang="zh-CN" altLang="en-US" dirty="0"/>
        </a:p>
      </dgm:t>
    </dgm:pt>
    <dgm:pt modelId="{8BD540F5-87AB-4341-BEA3-106EBECFC322}" type="parTrans" cxnId="{67A612B0-5274-2C43-B2FE-09E0BA1E3413}">
      <dgm:prSet/>
      <dgm:spPr/>
      <dgm:t>
        <a:bodyPr/>
        <a:lstStyle/>
        <a:p>
          <a:endParaRPr lang="zh-CN" altLang="en-US"/>
        </a:p>
      </dgm:t>
    </dgm:pt>
    <dgm:pt modelId="{78F13366-942C-AF41-AF97-12E5354CBA75}" type="sibTrans" cxnId="{67A612B0-5274-2C43-B2FE-09E0BA1E3413}">
      <dgm:prSet/>
      <dgm:spPr/>
      <dgm:t>
        <a:bodyPr/>
        <a:lstStyle/>
        <a:p>
          <a:endParaRPr lang="zh-CN" altLang="en-US"/>
        </a:p>
      </dgm:t>
    </dgm:pt>
    <dgm:pt modelId="{AE29ADD4-0B06-814C-9628-51F91CF33162}" type="pres">
      <dgm:prSet presAssocID="{5AB5C9B0-4D00-254F-9887-CAB9B2346331}" presName="Name0" presStyleCnt="0">
        <dgm:presLayoutVars>
          <dgm:chPref val="3"/>
          <dgm:dir/>
          <dgm:animLvl val="lvl"/>
          <dgm:resizeHandles/>
        </dgm:presLayoutVars>
      </dgm:prSet>
      <dgm:spPr/>
    </dgm:pt>
    <dgm:pt modelId="{C33E88F0-51A0-E242-8A52-F217FBB6E4F5}" type="pres">
      <dgm:prSet presAssocID="{1A6216A8-072D-C447-8954-A725005650A1}" presName="horFlow" presStyleCnt="0"/>
      <dgm:spPr/>
    </dgm:pt>
    <dgm:pt modelId="{56EF281D-7CDB-1E40-9366-82575B9603C8}" type="pres">
      <dgm:prSet presAssocID="{1A6216A8-072D-C447-8954-A725005650A1}" presName="bigChev" presStyleLbl="node1" presStyleIdx="0" presStyleCnt="1"/>
      <dgm:spPr/>
    </dgm:pt>
    <dgm:pt modelId="{348CEC44-CA6F-3048-88E8-C90544D0BC51}" type="pres">
      <dgm:prSet presAssocID="{8BD540F5-87AB-4341-BEA3-106EBECFC322}" presName="parTrans" presStyleCnt="0"/>
      <dgm:spPr/>
    </dgm:pt>
    <dgm:pt modelId="{7EB45B72-9C30-974D-9A96-FF5A27E56F4C}" type="pres">
      <dgm:prSet presAssocID="{EADA8A9B-054A-B64D-B2D9-E431643E2B03}" presName="node" presStyleLbl="alignAccFollowNode1" presStyleIdx="0" presStyleCnt="1">
        <dgm:presLayoutVars>
          <dgm:bulletEnabled val="1"/>
        </dgm:presLayoutVars>
      </dgm:prSet>
      <dgm:spPr/>
    </dgm:pt>
  </dgm:ptLst>
  <dgm:cxnLst>
    <dgm:cxn modelId="{C2B4624B-E074-BA46-8EA1-8F962E9B4665}" type="presOf" srcId="{1A6216A8-072D-C447-8954-A725005650A1}" destId="{56EF281D-7CDB-1E40-9366-82575B9603C8}" srcOrd="0" destOrd="0" presId="urn:microsoft.com/office/officeart/2005/8/layout/lProcess3"/>
    <dgm:cxn modelId="{A1773986-56C6-A745-8609-8EFFEBFEAAF4}" type="presOf" srcId="{5AB5C9B0-4D00-254F-9887-CAB9B2346331}" destId="{AE29ADD4-0B06-814C-9628-51F91CF33162}" srcOrd="0" destOrd="0" presId="urn:microsoft.com/office/officeart/2005/8/layout/lProcess3"/>
    <dgm:cxn modelId="{67A612B0-5274-2C43-B2FE-09E0BA1E3413}" srcId="{1A6216A8-072D-C447-8954-A725005650A1}" destId="{EADA8A9B-054A-B64D-B2D9-E431643E2B03}" srcOrd="0" destOrd="0" parTransId="{8BD540F5-87AB-4341-BEA3-106EBECFC322}" sibTransId="{78F13366-942C-AF41-AF97-12E5354CBA75}"/>
    <dgm:cxn modelId="{766F69B9-4D91-434A-841A-2E970266B883}" type="presOf" srcId="{EADA8A9B-054A-B64D-B2D9-E431643E2B03}" destId="{7EB45B72-9C30-974D-9A96-FF5A27E56F4C}" srcOrd="0" destOrd="0" presId="urn:microsoft.com/office/officeart/2005/8/layout/lProcess3"/>
    <dgm:cxn modelId="{A20B41BC-6BA0-664B-A030-6306BB59D9BF}" srcId="{5AB5C9B0-4D00-254F-9887-CAB9B2346331}" destId="{1A6216A8-072D-C447-8954-A725005650A1}" srcOrd="0" destOrd="0" parTransId="{2121CE1C-E5A6-E748-8F0A-16E03BC6B66B}" sibTransId="{233E05D0-87FC-5145-8E0C-6A639DCE8013}"/>
    <dgm:cxn modelId="{8FC25CD2-CCE9-2E4A-A76A-3E1581A8AA0E}" type="presParOf" srcId="{AE29ADD4-0B06-814C-9628-51F91CF33162}" destId="{C33E88F0-51A0-E242-8A52-F217FBB6E4F5}" srcOrd="0" destOrd="0" presId="urn:microsoft.com/office/officeart/2005/8/layout/lProcess3"/>
    <dgm:cxn modelId="{82E79BEC-67C4-6F41-B9B6-F791B87779EA}" type="presParOf" srcId="{C33E88F0-51A0-E242-8A52-F217FBB6E4F5}" destId="{56EF281D-7CDB-1E40-9366-82575B9603C8}" srcOrd="0" destOrd="0" presId="urn:microsoft.com/office/officeart/2005/8/layout/lProcess3"/>
    <dgm:cxn modelId="{FFABE783-ED45-5B44-951E-10BABBD9B060}" type="presParOf" srcId="{C33E88F0-51A0-E242-8A52-F217FBB6E4F5}" destId="{348CEC44-CA6F-3048-88E8-C90544D0BC51}" srcOrd="1" destOrd="0" presId="urn:microsoft.com/office/officeart/2005/8/layout/lProcess3"/>
    <dgm:cxn modelId="{D66ABF49-785D-D448-AC7D-B2E6A68E731A}" type="presParOf" srcId="{C33E88F0-51A0-E242-8A52-F217FBB6E4F5}" destId="{7EB45B72-9C30-974D-9A96-FF5A27E56F4C}" srcOrd="2" destOrd="0" presId="urn:microsoft.com/office/officeart/2005/8/layout/l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F281D-7CDB-1E40-9366-82575B9603C8}">
      <dsp:nvSpPr>
        <dsp:cNvPr id="0" name=""/>
        <dsp:cNvSpPr/>
      </dsp:nvSpPr>
      <dsp:spPr>
        <a:xfrm>
          <a:off x="1820" y="857042"/>
          <a:ext cx="3654004" cy="1461601"/>
        </a:xfrm>
        <a:prstGeom prst="chevron">
          <a:avLst/>
        </a:prstGeom>
        <a:gradFill rotWithShape="0">
          <a:gsLst>
            <a:gs pos="0">
              <a:schemeClr val="accent3">
                <a:shade val="50000"/>
                <a:hueOff val="0"/>
                <a:satOff val="0"/>
                <a:lumOff val="0"/>
                <a:alphaOff val="0"/>
                <a:tint val="98000"/>
                <a:lumMod val="100000"/>
              </a:schemeClr>
            </a:gs>
            <a:gs pos="100000">
              <a:schemeClr val="accent3">
                <a:shade val="5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0" tIns="31750" rIns="0" bIns="31750" numCol="1" spcCol="1270" anchor="ctr" anchorCtr="0">
          <a:noAutofit/>
        </a:bodyPr>
        <a:lstStyle/>
        <a:p>
          <a:pPr marL="0" lvl="0" indent="0" algn="ctr" defTabSz="2222500">
            <a:lnSpc>
              <a:spcPct val="90000"/>
            </a:lnSpc>
            <a:spcBef>
              <a:spcPct val="0"/>
            </a:spcBef>
            <a:spcAft>
              <a:spcPct val="35000"/>
            </a:spcAft>
            <a:buNone/>
          </a:pPr>
          <a:r>
            <a:rPr lang="en-US" altLang="zh-Hans" sz="5000" kern="1200" dirty="0"/>
            <a:t>More</a:t>
          </a:r>
          <a:r>
            <a:rPr lang="zh-Hans" altLang="en-US" sz="5000" kern="1200" dirty="0"/>
            <a:t> </a:t>
          </a:r>
          <a:r>
            <a:rPr lang="en-US" altLang="zh-Hans" sz="5000" kern="1200" dirty="0"/>
            <a:t>Snakes</a:t>
          </a:r>
          <a:endParaRPr lang="zh-CN" altLang="en-US" sz="5000" kern="1200" dirty="0"/>
        </a:p>
      </dsp:txBody>
      <dsp:txXfrm>
        <a:off x="732621" y="857042"/>
        <a:ext cx="2192403" cy="1461601"/>
      </dsp:txXfrm>
    </dsp:sp>
    <dsp:sp modelId="{7EB45B72-9C30-974D-9A96-FF5A27E56F4C}">
      <dsp:nvSpPr>
        <dsp:cNvPr id="0" name=""/>
        <dsp:cNvSpPr/>
      </dsp:nvSpPr>
      <dsp:spPr>
        <a:xfrm>
          <a:off x="3180804" y="981278"/>
          <a:ext cx="3032823" cy="1213129"/>
        </a:xfrm>
        <a:prstGeom prst="chevron">
          <a:avLst/>
        </a:prstGeom>
        <a:solidFill>
          <a:schemeClr val="accent3">
            <a:alpha val="90000"/>
            <a:tint val="55000"/>
            <a:hueOff val="0"/>
            <a:satOff val="0"/>
            <a:lumOff val="0"/>
            <a:alphaOff val="0"/>
          </a:schemeClr>
        </a:solidFill>
        <a:ln w="9525" cap="rnd" cmpd="sng" algn="ctr">
          <a:solidFill>
            <a:schemeClr val="accent3">
              <a:alpha val="90000"/>
              <a:tint val="55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0800" tIns="25400" rIns="0" bIns="25400" numCol="1" spcCol="1270" anchor="ctr" anchorCtr="0">
          <a:noAutofit/>
        </a:bodyPr>
        <a:lstStyle/>
        <a:p>
          <a:pPr marL="0" lvl="0" indent="0" algn="ctr" defTabSz="1778000">
            <a:lnSpc>
              <a:spcPct val="90000"/>
            </a:lnSpc>
            <a:spcBef>
              <a:spcPct val="0"/>
            </a:spcBef>
            <a:spcAft>
              <a:spcPct val="35000"/>
            </a:spcAft>
            <a:buNone/>
          </a:pPr>
          <a:r>
            <a:rPr lang="en-US" altLang="zh-CN" sz="4000" kern="1200" dirty="0"/>
            <a:t>Enemies</a:t>
          </a:r>
          <a:endParaRPr lang="zh-CN" altLang="en-US" sz="4000" kern="1200" dirty="0"/>
        </a:p>
      </dsp:txBody>
      <dsp:txXfrm>
        <a:off x="3787369" y="981278"/>
        <a:ext cx="1819694" cy="1213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F281D-7CDB-1E40-9366-82575B9603C8}">
      <dsp:nvSpPr>
        <dsp:cNvPr id="0" name=""/>
        <dsp:cNvSpPr/>
      </dsp:nvSpPr>
      <dsp:spPr>
        <a:xfrm>
          <a:off x="1820" y="857042"/>
          <a:ext cx="3654004" cy="1461601"/>
        </a:xfrm>
        <a:prstGeom prst="chevron">
          <a:avLst/>
        </a:prstGeom>
        <a:gradFill rotWithShape="0">
          <a:gsLst>
            <a:gs pos="0">
              <a:schemeClr val="accent3">
                <a:shade val="50000"/>
                <a:hueOff val="0"/>
                <a:satOff val="0"/>
                <a:lumOff val="0"/>
                <a:alphaOff val="0"/>
                <a:tint val="98000"/>
                <a:lumMod val="100000"/>
              </a:schemeClr>
            </a:gs>
            <a:gs pos="100000">
              <a:schemeClr val="accent3">
                <a:shade val="5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41275" rIns="0" bIns="41275" numCol="1" spcCol="1270" anchor="ctr" anchorCtr="0">
          <a:noAutofit/>
        </a:bodyPr>
        <a:lstStyle/>
        <a:p>
          <a:pPr marL="0" lvl="0" indent="0" algn="ctr" defTabSz="2889250">
            <a:lnSpc>
              <a:spcPct val="90000"/>
            </a:lnSpc>
            <a:spcBef>
              <a:spcPct val="0"/>
            </a:spcBef>
            <a:spcAft>
              <a:spcPct val="35000"/>
            </a:spcAft>
            <a:buNone/>
          </a:pPr>
          <a:r>
            <a:rPr lang="en-US" altLang="zh-Hans" sz="6500" kern="1200" dirty="0"/>
            <a:t>Food</a:t>
          </a:r>
          <a:endParaRPr lang="zh-CN" altLang="en-US" sz="6500" kern="1200" dirty="0"/>
        </a:p>
      </dsp:txBody>
      <dsp:txXfrm>
        <a:off x="732621" y="857042"/>
        <a:ext cx="2192403" cy="1461601"/>
      </dsp:txXfrm>
    </dsp:sp>
    <dsp:sp modelId="{7EB45B72-9C30-974D-9A96-FF5A27E56F4C}">
      <dsp:nvSpPr>
        <dsp:cNvPr id="0" name=""/>
        <dsp:cNvSpPr/>
      </dsp:nvSpPr>
      <dsp:spPr>
        <a:xfrm>
          <a:off x="3180804" y="981278"/>
          <a:ext cx="3032823" cy="1213129"/>
        </a:xfrm>
        <a:prstGeom prst="chevron">
          <a:avLst/>
        </a:prstGeom>
        <a:solidFill>
          <a:schemeClr val="accent3">
            <a:alpha val="90000"/>
            <a:tint val="55000"/>
            <a:hueOff val="0"/>
            <a:satOff val="0"/>
            <a:lumOff val="0"/>
            <a:alphaOff val="0"/>
          </a:schemeClr>
        </a:solidFill>
        <a:ln w="9525" cap="rnd" cmpd="sng" algn="ctr">
          <a:solidFill>
            <a:schemeClr val="accent3">
              <a:alpha val="90000"/>
              <a:tint val="55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Function</a:t>
          </a:r>
          <a:endParaRPr lang="zh-CN" altLang="en-US" sz="3900" kern="1200" dirty="0"/>
        </a:p>
      </dsp:txBody>
      <dsp:txXfrm>
        <a:off x="3787369" y="981278"/>
        <a:ext cx="1819694" cy="1213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F281D-7CDB-1E40-9366-82575B9603C8}">
      <dsp:nvSpPr>
        <dsp:cNvPr id="0" name=""/>
        <dsp:cNvSpPr/>
      </dsp:nvSpPr>
      <dsp:spPr>
        <a:xfrm>
          <a:off x="1820" y="857042"/>
          <a:ext cx="3654004" cy="1461601"/>
        </a:xfrm>
        <a:prstGeom prst="chevron">
          <a:avLst/>
        </a:prstGeom>
        <a:gradFill rotWithShape="0">
          <a:gsLst>
            <a:gs pos="0">
              <a:schemeClr val="accent3">
                <a:shade val="50000"/>
                <a:hueOff val="0"/>
                <a:satOff val="0"/>
                <a:lumOff val="0"/>
                <a:alphaOff val="0"/>
                <a:tint val="98000"/>
                <a:lumMod val="100000"/>
              </a:schemeClr>
            </a:gs>
            <a:gs pos="100000">
              <a:schemeClr val="accent3">
                <a:shade val="5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41275" rIns="0" bIns="41275"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Battle</a:t>
          </a:r>
          <a:endParaRPr lang="zh-CN" altLang="en-US" sz="6500" kern="1200" dirty="0"/>
        </a:p>
      </dsp:txBody>
      <dsp:txXfrm>
        <a:off x="732621" y="857042"/>
        <a:ext cx="2192403" cy="1461601"/>
      </dsp:txXfrm>
    </dsp:sp>
    <dsp:sp modelId="{7EB45B72-9C30-974D-9A96-FF5A27E56F4C}">
      <dsp:nvSpPr>
        <dsp:cNvPr id="0" name=""/>
        <dsp:cNvSpPr/>
      </dsp:nvSpPr>
      <dsp:spPr>
        <a:xfrm>
          <a:off x="3180804" y="981278"/>
          <a:ext cx="3032823" cy="1213129"/>
        </a:xfrm>
        <a:prstGeom prst="chevron">
          <a:avLst/>
        </a:prstGeom>
        <a:solidFill>
          <a:schemeClr val="accent3">
            <a:alpha val="90000"/>
            <a:tint val="55000"/>
            <a:hueOff val="0"/>
            <a:satOff val="0"/>
            <a:lumOff val="0"/>
            <a:alphaOff val="0"/>
          </a:schemeClr>
        </a:solidFill>
        <a:ln w="9525" cap="rnd" cmpd="sng" algn="ctr">
          <a:solidFill>
            <a:schemeClr val="accent3">
              <a:alpha val="90000"/>
              <a:tint val="55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9370" tIns="19685" rIns="0" bIns="19685"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Play with your friend!</a:t>
          </a:r>
          <a:endParaRPr lang="zh-CN" altLang="en-US" sz="3100" kern="1200" dirty="0"/>
        </a:p>
      </dsp:txBody>
      <dsp:txXfrm>
        <a:off x="3787369" y="981278"/>
        <a:ext cx="1819694" cy="121312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923F103-BC34-4FE4-A40E-EDDEECFDA5D0}" type="datetimeFigureOut">
              <a:rPr lang="en-US" smtClean="0"/>
              <a:pPr/>
              <a:t>2/15/18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56667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923A1CC3-2375-41D4-9E03-427CAF2A4C1A}" type="datetimeFigureOut">
              <a:rPr lang="en-US" smtClean="0"/>
              <a:t>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4619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FF16868-8199-4C2C-A5B1-63AEE139F88E}" type="datetimeFigureOut">
              <a:rPr lang="en-US" smtClean="0"/>
              <a:t>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906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AD9FF7F-6988-44CC-821B-644E70CD2F73}" type="datetimeFigureOut">
              <a:rPr lang="en-US" smtClean="0"/>
              <a:t>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5295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C12C299-16B2-4475-990D-751901EACC14}" type="datetimeFigureOut">
              <a:rPr lang="en-US" smtClean="0"/>
              <a:t>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9008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BE451C3-0FF4-47C4-B829-773ADF60F88C}" type="datetimeFigureOut">
              <a:rPr lang="en-US" smtClean="0"/>
              <a:t>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99283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BE451C3-0FF4-47C4-B829-773ADF60F88C}" type="datetimeFigureOut">
              <a:rPr lang="en-US" smtClean="0"/>
              <a:t>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23032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088404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6061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0060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34E6425-0181-43F2-84FC-787E803FD2F8}" type="datetimeFigureOut">
              <a:rPr lang="en-US" smtClean="0"/>
              <a:t>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937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2160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2/15/18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1491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2/15/18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544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C8D7E02-BCB8-4D50-A234-369438C08659}" type="datetimeFigureOut">
              <a:rPr lang="en-US" smtClean="0"/>
              <a:t>2/15/18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925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76E86A4C-8E40-4F87-A4F0-01A0687C5742}" type="datetimeFigureOut">
              <a:rPr lang="en-US" smtClean="0"/>
              <a:t>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1764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35E72C73-2D91-4E12-BA25-F0AA0C03599B}" type="datetimeFigureOut">
              <a:rPr lang="en-US" smtClean="0"/>
              <a:t>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4126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E451C3-0FF4-47C4-B829-773ADF60F88C}" type="datetimeFigureOut">
              <a:rPr lang="en-US" smtClean="0"/>
              <a:t>2/15/18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8968650"/>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image" Target="../media/image6.jpg"/><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1C972-54B9-B443-B8CC-7ABD9AE0CE57}"/>
              </a:ext>
            </a:extLst>
          </p:cNvPr>
          <p:cNvSpPr>
            <a:spLocks noGrp="1"/>
          </p:cNvSpPr>
          <p:nvPr>
            <p:ph type="title"/>
          </p:nvPr>
        </p:nvSpPr>
        <p:spPr/>
        <p:txBody>
          <a:bodyPr>
            <a:normAutofit fontScale="90000"/>
          </a:bodyPr>
          <a:lstStyle/>
          <a:p>
            <a:pPr algn="ctr"/>
            <a:r>
              <a:rPr kumimoji="1" lang="en-US" altLang="zh-Hans" sz="6000" b="1" dirty="0"/>
              <a:t>Advanced Gluttonous Snake</a:t>
            </a:r>
            <a:endParaRPr kumimoji="1" lang="zh-CN" altLang="en-US" sz="6000" b="1" dirty="0"/>
          </a:p>
        </p:txBody>
      </p:sp>
      <p:sp>
        <p:nvSpPr>
          <p:cNvPr id="4" name="标题 1">
            <a:extLst>
              <a:ext uri="{FF2B5EF4-FFF2-40B4-BE49-F238E27FC236}">
                <a16:creationId xmlns:a16="http://schemas.microsoft.com/office/drawing/2014/main" id="{95E4A364-8C86-E341-AEE1-E3C5FA732F54}"/>
              </a:ext>
            </a:extLst>
          </p:cNvPr>
          <p:cNvSpPr txBox="1">
            <a:spLocks/>
          </p:cNvSpPr>
          <p:nvPr/>
        </p:nvSpPr>
        <p:spPr>
          <a:xfrm>
            <a:off x="4343400" y="2631989"/>
            <a:ext cx="10131425" cy="3157381"/>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en-US" altLang="zh-Hans" b="1" dirty="0">
                <a:latin typeface="Toppan Bunkyu Mincho" panose="02020400000000000000" pitchFamily="18" charset="-128"/>
                <a:ea typeface="Toppan Bunkyu Mincho" panose="02020400000000000000" pitchFamily="18" charset="-128"/>
              </a:rPr>
              <a:t>Slytherin</a:t>
            </a:r>
          </a:p>
          <a:p>
            <a:pPr algn="ctr"/>
            <a:endParaRPr kumimoji="1" lang="en-US" altLang="zh-CN" b="1" dirty="0"/>
          </a:p>
          <a:p>
            <a:pPr algn="ctr"/>
            <a:r>
              <a:rPr kumimoji="1" lang="en-US" altLang="zh-CN" sz="2400" dirty="0"/>
              <a:t>Shanshan zhao</a:t>
            </a:r>
          </a:p>
          <a:p>
            <a:pPr algn="ctr"/>
            <a:r>
              <a:rPr kumimoji="1" lang="en-US" altLang="zh-CN" sz="2400" dirty="0"/>
              <a:t>Liyi cao</a:t>
            </a:r>
          </a:p>
          <a:p>
            <a:pPr algn="ctr"/>
            <a:r>
              <a:rPr kumimoji="1" lang="en-US" altLang="zh-CN" sz="2400" dirty="0"/>
              <a:t>Yujia wang</a:t>
            </a:r>
          </a:p>
          <a:p>
            <a:pPr algn="ctr"/>
            <a:r>
              <a:rPr kumimoji="1" lang="en-US" altLang="zh-CN" sz="2400" dirty="0"/>
              <a:t>Yinzhu Su</a:t>
            </a:r>
          </a:p>
          <a:p>
            <a:pPr algn="ctr"/>
            <a:endParaRPr kumimoji="1" lang="zh-CN" altLang="en-US" b="1" dirty="0"/>
          </a:p>
        </p:txBody>
      </p:sp>
      <p:sp>
        <p:nvSpPr>
          <p:cNvPr id="5" name="文本框 4">
            <a:extLst>
              <a:ext uri="{FF2B5EF4-FFF2-40B4-BE49-F238E27FC236}">
                <a16:creationId xmlns:a16="http://schemas.microsoft.com/office/drawing/2014/main" id="{A5997665-314E-9545-BCA6-A4188E572569}"/>
              </a:ext>
            </a:extLst>
          </p:cNvPr>
          <p:cNvSpPr txBox="1"/>
          <p:nvPr/>
        </p:nvSpPr>
        <p:spPr>
          <a:xfrm>
            <a:off x="8800070" y="6627168"/>
            <a:ext cx="6783860" cy="230832"/>
          </a:xfrm>
          <a:prstGeom prst="rect">
            <a:avLst/>
          </a:prstGeom>
          <a:noFill/>
        </p:spPr>
        <p:txBody>
          <a:bodyPr wrap="square" rtlCol="0">
            <a:spAutoFit/>
          </a:bodyPr>
          <a:lstStyle/>
          <a:p>
            <a:r>
              <a:rPr kumimoji="1" lang="en-US" altLang="zh-CN" sz="900" dirty="0"/>
              <a:t>http://</a:t>
            </a:r>
            <a:r>
              <a:rPr kumimoji="1" lang="en-US" altLang="zh-CN" sz="900" dirty="0" err="1"/>
              <a:t>tech.sina.com.cn</a:t>
            </a:r>
            <a:r>
              <a:rPr kumimoji="1" lang="en-US" altLang="zh-CN" sz="900" dirty="0"/>
              <a:t>/roll/2017-07-21/doc-ifyihrwk1647246.shtml</a:t>
            </a:r>
            <a:endParaRPr kumimoji="1" lang="zh-CN" altLang="en-US" sz="900" dirty="0"/>
          </a:p>
        </p:txBody>
      </p:sp>
      <p:pic>
        <p:nvPicPr>
          <p:cNvPr id="6" name="图片 5">
            <a:extLst>
              <a:ext uri="{FF2B5EF4-FFF2-40B4-BE49-F238E27FC236}">
                <a16:creationId xmlns:a16="http://schemas.microsoft.com/office/drawing/2014/main" id="{7F5871D2-D28C-7642-BB35-275B77FC6DBC}"/>
              </a:ext>
            </a:extLst>
          </p:cNvPr>
          <p:cNvPicPr>
            <a:picLocks noChangeAspect="1"/>
          </p:cNvPicPr>
          <p:nvPr/>
        </p:nvPicPr>
        <p:blipFill>
          <a:blip r:embed="rId3"/>
          <a:stretch>
            <a:fillRect/>
          </a:stretch>
        </p:blipFill>
        <p:spPr>
          <a:xfrm>
            <a:off x="321275" y="2065867"/>
            <a:ext cx="3451775" cy="3875816"/>
          </a:xfrm>
          <a:prstGeom prst="rect">
            <a:avLst/>
          </a:prstGeom>
        </p:spPr>
      </p:pic>
    </p:spTree>
    <p:extLst>
      <p:ext uri="{BB962C8B-B14F-4D97-AF65-F5344CB8AC3E}">
        <p14:creationId xmlns:p14="http://schemas.microsoft.com/office/powerpoint/2010/main" val="2250721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9F202-E47C-6543-8154-55B754808D41}"/>
              </a:ext>
            </a:extLst>
          </p:cNvPr>
          <p:cNvSpPr>
            <a:spLocks noGrp="1"/>
          </p:cNvSpPr>
          <p:nvPr>
            <p:ph type="title"/>
          </p:nvPr>
        </p:nvSpPr>
        <p:spPr/>
        <p:txBody>
          <a:bodyPr/>
          <a:lstStyle/>
          <a:p>
            <a:r>
              <a:rPr lang="en-US" altLang="zh-CN" dirty="0"/>
              <a:t>Timeline and project assignments</a:t>
            </a:r>
            <a:endParaRPr kumimoji="1" lang="zh-CN" altLang="en-US" dirty="0"/>
          </a:p>
        </p:txBody>
      </p:sp>
      <p:sp>
        <p:nvSpPr>
          <p:cNvPr id="4" name="文本框 3">
            <a:extLst>
              <a:ext uri="{FF2B5EF4-FFF2-40B4-BE49-F238E27FC236}">
                <a16:creationId xmlns:a16="http://schemas.microsoft.com/office/drawing/2014/main" id="{C7418947-CBA4-A84D-808C-1D16DD5B193F}"/>
              </a:ext>
            </a:extLst>
          </p:cNvPr>
          <p:cNvSpPr txBox="1"/>
          <p:nvPr/>
        </p:nvSpPr>
        <p:spPr>
          <a:xfrm>
            <a:off x="8800070" y="6627168"/>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sp>
        <p:nvSpPr>
          <p:cNvPr id="5" name="矩形 4">
            <a:extLst>
              <a:ext uri="{FF2B5EF4-FFF2-40B4-BE49-F238E27FC236}">
                <a16:creationId xmlns:a16="http://schemas.microsoft.com/office/drawing/2014/main" id="{34DB279E-0ABC-7D45-A5E0-F363CEABE831}"/>
              </a:ext>
            </a:extLst>
          </p:cNvPr>
          <p:cNvSpPr/>
          <p:nvPr/>
        </p:nvSpPr>
        <p:spPr>
          <a:xfrm>
            <a:off x="462822" y="2224443"/>
            <a:ext cx="5523470" cy="364913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A81C7649-445D-BF44-973C-254A1714052A}"/>
              </a:ext>
            </a:extLst>
          </p:cNvPr>
          <p:cNvSpPr/>
          <p:nvPr/>
        </p:nvSpPr>
        <p:spPr>
          <a:xfrm>
            <a:off x="6367848" y="2224443"/>
            <a:ext cx="5523470" cy="364913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DCC50E9A-9629-1D48-8AEE-CB82B826A59A}"/>
              </a:ext>
            </a:extLst>
          </p:cNvPr>
          <p:cNvSpPr txBox="1"/>
          <p:nvPr/>
        </p:nvSpPr>
        <p:spPr>
          <a:xfrm>
            <a:off x="6462583" y="2710181"/>
            <a:ext cx="5575512" cy="2677656"/>
          </a:xfrm>
          <a:prstGeom prst="rect">
            <a:avLst/>
          </a:prstGeom>
          <a:noFill/>
        </p:spPr>
        <p:txBody>
          <a:bodyPr wrap="square" rtlCol="0">
            <a:spAutoFit/>
          </a:bodyPr>
          <a:lstStyle/>
          <a:p>
            <a:r>
              <a:rPr kumimoji="1" lang="en-US" altLang="zh-CN" sz="2400" b="1" dirty="0">
                <a:solidFill>
                  <a:schemeClr val="bg1"/>
                </a:solidFill>
              </a:rPr>
              <a:t>Shanshan Zhao 	VGA display</a:t>
            </a:r>
          </a:p>
          <a:p>
            <a:endParaRPr kumimoji="1" lang="en-US" altLang="zh-CN" sz="2400" b="1" dirty="0">
              <a:solidFill>
                <a:schemeClr val="bg1"/>
              </a:solidFill>
            </a:endParaRPr>
          </a:p>
          <a:p>
            <a:r>
              <a:rPr kumimoji="1" lang="en-US" altLang="zh-CN" sz="2400" b="1" dirty="0">
                <a:solidFill>
                  <a:schemeClr val="bg1"/>
                </a:solidFill>
              </a:rPr>
              <a:t>Liyi Cao			</a:t>
            </a:r>
            <a:r>
              <a:rPr kumimoji="1" lang="en-US" altLang="zh-Hans" sz="2400" b="1" dirty="0">
                <a:solidFill>
                  <a:schemeClr val="bg1"/>
                </a:solidFill>
              </a:rPr>
              <a:t>Testing</a:t>
            </a:r>
            <a:r>
              <a:rPr kumimoji="1" lang="zh-Hans" altLang="en-US" sz="2400" b="1" dirty="0">
                <a:solidFill>
                  <a:schemeClr val="bg1"/>
                </a:solidFill>
              </a:rPr>
              <a:t> </a:t>
            </a:r>
            <a:r>
              <a:rPr kumimoji="1" lang="en-US" altLang="zh-Hans" sz="2400" b="1" dirty="0">
                <a:solidFill>
                  <a:schemeClr val="bg1"/>
                </a:solidFill>
              </a:rPr>
              <a:t>Game</a:t>
            </a:r>
            <a:endParaRPr kumimoji="1" lang="en-US" altLang="zh-CN" sz="2400" b="1" dirty="0">
              <a:solidFill>
                <a:schemeClr val="bg1"/>
              </a:solidFill>
            </a:endParaRPr>
          </a:p>
          <a:p>
            <a:endParaRPr kumimoji="1" lang="en-US" altLang="zh-CN" sz="2400" b="1" dirty="0">
              <a:solidFill>
                <a:schemeClr val="bg1"/>
              </a:solidFill>
            </a:endParaRPr>
          </a:p>
          <a:p>
            <a:r>
              <a:rPr kumimoji="1" lang="en-US" altLang="zh-CN" sz="2400" b="1" dirty="0">
                <a:solidFill>
                  <a:schemeClr val="bg1"/>
                </a:solidFill>
              </a:rPr>
              <a:t>Yujia Wang		</a:t>
            </a:r>
            <a:r>
              <a:rPr kumimoji="1" lang="en-US" altLang="zh-Hans" sz="2400" b="1" dirty="0">
                <a:solidFill>
                  <a:schemeClr val="bg1"/>
                </a:solidFill>
              </a:rPr>
              <a:t>Basic</a:t>
            </a:r>
            <a:r>
              <a:rPr kumimoji="1" lang="zh-Hans" altLang="en-US" sz="2400" b="1" dirty="0">
                <a:solidFill>
                  <a:schemeClr val="bg1"/>
                </a:solidFill>
              </a:rPr>
              <a:t> </a:t>
            </a:r>
            <a:r>
              <a:rPr kumimoji="1" lang="en-US" altLang="zh-Hans" sz="2400" b="1" dirty="0">
                <a:solidFill>
                  <a:schemeClr val="bg1"/>
                </a:solidFill>
              </a:rPr>
              <a:t>Game</a:t>
            </a:r>
            <a:r>
              <a:rPr kumimoji="1" lang="zh-Hans" altLang="en-US" sz="2400" b="1" dirty="0">
                <a:solidFill>
                  <a:schemeClr val="bg1"/>
                </a:solidFill>
              </a:rPr>
              <a:t> </a:t>
            </a:r>
            <a:r>
              <a:rPr kumimoji="1" lang="en-US" altLang="zh-Hans" sz="2400" b="1" dirty="0">
                <a:solidFill>
                  <a:schemeClr val="bg1"/>
                </a:solidFill>
              </a:rPr>
              <a:t>Frame</a:t>
            </a:r>
            <a:endParaRPr kumimoji="1" lang="en-US" altLang="zh-CN" sz="2400" b="1" dirty="0">
              <a:solidFill>
                <a:schemeClr val="bg1"/>
              </a:solidFill>
            </a:endParaRPr>
          </a:p>
          <a:p>
            <a:endParaRPr kumimoji="1" lang="en-US" altLang="zh-CN" sz="2400" b="1" dirty="0">
              <a:solidFill>
                <a:schemeClr val="bg1"/>
              </a:solidFill>
            </a:endParaRPr>
          </a:p>
          <a:p>
            <a:r>
              <a:rPr kumimoji="1" lang="en-US" altLang="zh-CN" sz="2400" b="1" dirty="0">
                <a:solidFill>
                  <a:schemeClr val="bg1"/>
                </a:solidFill>
              </a:rPr>
              <a:t>Yinzhu Su			</a:t>
            </a:r>
            <a:r>
              <a:rPr kumimoji="1" lang="en-US" altLang="zh-Hans" sz="2400" b="1" dirty="0">
                <a:solidFill>
                  <a:schemeClr val="bg1"/>
                </a:solidFill>
              </a:rPr>
              <a:t>Specific Game Function</a:t>
            </a:r>
            <a:endParaRPr kumimoji="1" lang="zh-CN" altLang="en-US" sz="2400" b="1" dirty="0">
              <a:solidFill>
                <a:schemeClr val="bg1"/>
              </a:solidFill>
            </a:endParaRPr>
          </a:p>
        </p:txBody>
      </p:sp>
      <p:sp>
        <p:nvSpPr>
          <p:cNvPr id="7" name="文本框 6">
            <a:extLst>
              <a:ext uri="{FF2B5EF4-FFF2-40B4-BE49-F238E27FC236}">
                <a16:creationId xmlns:a16="http://schemas.microsoft.com/office/drawing/2014/main" id="{3509E0C6-A455-434C-875E-EF0321A99718}"/>
              </a:ext>
            </a:extLst>
          </p:cNvPr>
          <p:cNvSpPr txBox="1"/>
          <p:nvPr/>
        </p:nvSpPr>
        <p:spPr>
          <a:xfrm>
            <a:off x="505515" y="2710181"/>
            <a:ext cx="5575512" cy="2677656"/>
          </a:xfrm>
          <a:prstGeom prst="rect">
            <a:avLst/>
          </a:prstGeom>
          <a:noFill/>
        </p:spPr>
        <p:txBody>
          <a:bodyPr wrap="square" rtlCol="0">
            <a:spAutoFit/>
          </a:bodyPr>
          <a:lstStyle/>
          <a:p>
            <a:r>
              <a:rPr kumimoji="1" lang="en-US" altLang="zh-CN" sz="2400" b="1" dirty="0">
                <a:solidFill>
                  <a:schemeClr val="bg1"/>
                </a:solidFill>
              </a:rPr>
              <a:t>1</a:t>
            </a:r>
            <a:r>
              <a:rPr kumimoji="1" lang="en-US" altLang="zh-CN" sz="2400" b="1" baseline="30000" dirty="0">
                <a:solidFill>
                  <a:schemeClr val="bg1"/>
                </a:solidFill>
              </a:rPr>
              <a:t>st</a:t>
            </a:r>
            <a:r>
              <a:rPr kumimoji="1" lang="en-US" altLang="zh-CN" sz="2400" b="1" dirty="0">
                <a:solidFill>
                  <a:schemeClr val="bg1"/>
                </a:solidFill>
              </a:rPr>
              <a:t>	 2-weeks	VGA displaying via FPGA</a:t>
            </a:r>
          </a:p>
          <a:p>
            <a:endParaRPr kumimoji="1" lang="en-US" altLang="zh-CN" sz="2400" b="1" dirty="0">
              <a:solidFill>
                <a:schemeClr val="bg1"/>
              </a:solidFill>
            </a:endParaRPr>
          </a:p>
          <a:p>
            <a:r>
              <a:rPr kumimoji="1" lang="en-US" altLang="zh-CN" sz="2400" b="1" dirty="0">
                <a:solidFill>
                  <a:schemeClr val="bg1"/>
                </a:solidFill>
              </a:rPr>
              <a:t>2</a:t>
            </a:r>
            <a:r>
              <a:rPr kumimoji="1" lang="en-US" altLang="zh-CN" sz="2400" b="1" baseline="30000" dirty="0">
                <a:solidFill>
                  <a:schemeClr val="bg1"/>
                </a:solidFill>
              </a:rPr>
              <a:t>nd</a:t>
            </a:r>
            <a:r>
              <a:rPr kumimoji="1" lang="en-US" altLang="zh-CN" sz="2400" b="1" dirty="0">
                <a:solidFill>
                  <a:schemeClr val="bg1"/>
                </a:solidFill>
              </a:rPr>
              <a:t>	 2-weeks   </a:t>
            </a:r>
            <a:r>
              <a:rPr kumimoji="1" lang="en-US" altLang="zh-Hans" sz="2400" b="1" dirty="0">
                <a:solidFill>
                  <a:schemeClr val="bg1"/>
                </a:solidFill>
              </a:rPr>
              <a:t>Building basis game frame</a:t>
            </a:r>
            <a:endParaRPr kumimoji="1" lang="en-US" altLang="zh-CN" sz="2400" b="1" dirty="0">
              <a:solidFill>
                <a:schemeClr val="bg1"/>
              </a:solidFill>
            </a:endParaRPr>
          </a:p>
          <a:p>
            <a:endParaRPr kumimoji="1" lang="en-US" altLang="zh-CN" sz="2400" b="1" dirty="0">
              <a:solidFill>
                <a:schemeClr val="bg1"/>
              </a:solidFill>
            </a:endParaRPr>
          </a:p>
          <a:p>
            <a:r>
              <a:rPr kumimoji="1" lang="en-US" altLang="zh-CN" sz="2400" b="1" dirty="0">
                <a:solidFill>
                  <a:schemeClr val="bg1"/>
                </a:solidFill>
              </a:rPr>
              <a:t>3</a:t>
            </a:r>
            <a:r>
              <a:rPr kumimoji="1" lang="en-US" altLang="zh-CN" sz="2400" b="1" baseline="30000" dirty="0">
                <a:solidFill>
                  <a:schemeClr val="bg1"/>
                </a:solidFill>
              </a:rPr>
              <a:t>rd</a:t>
            </a:r>
            <a:r>
              <a:rPr kumimoji="1" lang="en-US" altLang="zh-CN" sz="2400" b="1" dirty="0">
                <a:solidFill>
                  <a:schemeClr val="bg1"/>
                </a:solidFill>
              </a:rPr>
              <a:t>	 2-weeks   Make the game ADVANCED</a:t>
            </a:r>
          </a:p>
          <a:p>
            <a:endParaRPr kumimoji="1" lang="en-US" altLang="zh-CN" sz="2400" b="1" dirty="0">
              <a:solidFill>
                <a:schemeClr val="bg1"/>
              </a:solidFill>
            </a:endParaRPr>
          </a:p>
          <a:p>
            <a:r>
              <a:rPr kumimoji="1" lang="en-US" altLang="zh-CN" sz="2400" b="1" dirty="0">
                <a:solidFill>
                  <a:schemeClr val="bg1"/>
                </a:solidFill>
              </a:rPr>
              <a:t>4</a:t>
            </a:r>
            <a:r>
              <a:rPr kumimoji="1" lang="en-US" altLang="zh-CN" sz="2400" b="1" baseline="30000" dirty="0">
                <a:solidFill>
                  <a:schemeClr val="bg1"/>
                </a:solidFill>
              </a:rPr>
              <a:t>th</a:t>
            </a:r>
            <a:r>
              <a:rPr kumimoji="1" lang="en-US" altLang="zh-CN" sz="2400" b="1" dirty="0">
                <a:solidFill>
                  <a:schemeClr val="bg1"/>
                </a:solidFill>
              </a:rPr>
              <a:t>	2-weeks    </a:t>
            </a:r>
            <a:r>
              <a:rPr kumimoji="1" lang="en-US" altLang="zh-Hans" sz="2400" b="1" dirty="0">
                <a:solidFill>
                  <a:schemeClr val="bg1"/>
                </a:solidFill>
              </a:rPr>
              <a:t>Battle System</a:t>
            </a:r>
            <a:endParaRPr kumimoji="1" lang="zh-CN" altLang="en-US" sz="2400" b="1" dirty="0">
              <a:solidFill>
                <a:schemeClr val="bg1"/>
              </a:solidFill>
            </a:endParaRPr>
          </a:p>
        </p:txBody>
      </p:sp>
    </p:spTree>
    <p:extLst>
      <p:ext uri="{BB962C8B-B14F-4D97-AF65-F5344CB8AC3E}">
        <p14:creationId xmlns:p14="http://schemas.microsoft.com/office/powerpoint/2010/main" val="193828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9F202-E47C-6543-8154-55B754808D41}"/>
              </a:ext>
            </a:extLst>
          </p:cNvPr>
          <p:cNvSpPr>
            <a:spLocks noGrp="1"/>
          </p:cNvSpPr>
          <p:nvPr>
            <p:ph type="title"/>
          </p:nvPr>
        </p:nvSpPr>
        <p:spPr>
          <a:xfrm>
            <a:off x="4170144" y="2591414"/>
            <a:ext cx="10131425" cy="1456267"/>
          </a:xfrm>
        </p:spPr>
        <p:txBody>
          <a:bodyPr>
            <a:normAutofit/>
          </a:bodyPr>
          <a:lstStyle/>
          <a:p>
            <a:pPr algn="ctr"/>
            <a:r>
              <a:rPr kumimoji="1" lang="en-US" altLang="zh-Hans" sz="6600" b="1" dirty="0"/>
              <a:t>Thank</a:t>
            </a:r>
            <a:r>
              <a:rPr kumimoji="1" lang="zh-Hans" altLang="en-US" sz="6600" b="1" dirty="0"/>
              <a:t> </a:t>
            </a:r>
            <a:r>
              <a:rPr kumimoji="1" lang="en-US" altLang="zh-Hans" sz="6600" b="1" dirty="0"/>
              <a:t>You</a:t>
            </a:r>
            <a:r>
              <a:rPr kumimoji="1" lang="zh-Hans" altLang="en-US" sz="6600" b="1" dirty="0"/>
              <a:t>！</a:t>
            </a:r>
            <a:endParaRPr kumimoji="1" lang="zh-CN" altLang="en-US" sz="6600" b="1" dirty="0"/>
          </a:p>
        </p:txBody>
      </p:sp>
      <p:sp>
        <p:nvSpPr>
          <p:cNvPr id="4" name="文本框 3">
            <a:extLst>
              <a:ext uri="{FF2B5EF4-FFF2-40B4-BE49-F238E27FC236}">
                <a16:creationId xmlns:a16="http://schemas.microsoft.com/office/drawing/2014/main" id="{E9497F97-8C0A-394B-BF9C-7AAE1C604765}"/>
              </a:ext>
            </a:extLst>
          </p:cNvPr>
          <p:cNvSpPr txBox="1"/>
          <p:nvPr/>
        </p:nvSpPr>
        <p:spPr>
          <a:xfrm>
            <a:off x="8800070" y="6627168"/>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spTree>
    <p:extLst>
      <p:ext uri="{BB962C8B-B14F-4D97-AF65-F5344CB8AC3E}">
        <p14:creationId xmlns:p14="http://schemas.microsoft.com/office/powerpoint/2010/main" val="259701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7A0E8B9-0EA8-3A4D-B92A-FC55B28552FB}"/>
              </a:ext>
            </a:extLst>
          </p:cNvPr>
          <p:cNvSpPr/>
          <p:nvPr/>
        </p:nvSpPr>
        <p:spPr>
          <a:xfrm>
            <a:off x="1" y="1945837"/>
            <a:ext cx="12191999" cy="4263347"/>
          </a:xfrm>
          <a:prstGeom prst="rect">
            <a:avLst/>
          </a:prstGeom>
          <a:solidFill>
            <a:srgbClr val="0B7134">
              <a:alpha val="76078"/>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B629F202-E47C-6543-8154-55B754808D41}"/>
              </a:ext>
            </a:extLst>
          </p:cNvPr>
          <p:cNvSpPr>
            <a:spLocks noGrp="1"/>
          </p:cNvSpPr>
          <p:nvPr>
            <p:ph type="title"/>
          </p:nvPr>
        </p:nvSpPr>
        <p:spPr/>
        <p:txBody>
          <a:bodyPr/>
          <a:lstStyle/>
          <a:p>
            <a:r>
              <a:rPr lang="en-US" altLang="zh-CN" dirty="0"/>
              <a:t>Goal of the project. What are you trying to do?</a:t>
            </a:r>
            <a:endParaRPr kumimoji="1" lang="zh-CN" altLang="en-US" dirty="0"/>
          </a:p>
        </p:txBody>
      </p:sp>
      <p:sp>
        <p:nvSpPr>
          <p:cNvPr id="3" name="内容占位符 2">
            <a:extLst>
              <a:ext uri="{FF2B5EF4-FFF2-40B4-BE49-F238E27FC236}">
                <a16:creationId xmlns:a16="http://schemas.microsoft.com/office/drawing/2014/main" id="{B51EB6C0-3B6D-2941-B53B-3F10A7E640D4}"/>
              </a:ext>
            </a:extLst>
          </p:cNvPr>
          <p:cNvSpPr>
            <a:spLocks noGrp="1"/>
          </p:cNvSpPr>
          <p:nvPr>
            <p:ph idx="1"/>
          </p:nvPr>
        </p:nvSpPr>
        <p:spPr/>
        <p:txBody>
          <a:bodyPr>
            <a:normAutofit/>
          </a:bodyPr>
          <a:lstStyle/>
          <a:p>
            <a:r>
              <a:rPr kumimoji="1" lang="en-US" altLang="zh-Hans" sz="2800" b="1" dirty="0"/>
              <a:t>We</a:t>
            </a:r>
            <a:r>
              <a:rPr kumimoji="1" lang="zh-Hans" altLang="en-US" sz="2800" b="1" dirty="0"/>
              <a:t> </a:t>
            </a:r>
            <a:r>
              <a:rPr kumimoji="1" lang="en-US" altLang="zh-Hans" sz="2800" b="1" dirty="0"/>
              <a:t>are</a:t>
            </a:r>
            <a:r>
              <a:rPr kumimoji="1" lang="zh-Hans" altLang="en-US" sz="2800" b="1" dirty="0"/>
              <a:t> </a:t>
            </a:r>
            <a:r>
              <a:rPr kumimoji="1" lang="en-US" altLang="zh-Hans" sz="2800" b="1" dirty="0"/>
              <a:t>trying to build a video game based on FPGA and Verilog.</a:t>
            </a:r>
          </a:p>
          <a:p>
            <a:r>
              <a:rPr kumimoji="1" lang="en-US" altLang="zh-CN" sz="2800" b="1" dirty="0"/>
              <a:t>Our first thought of the video game is Gluttonous Snake.</a:t>
            </a:r>
          </a:p>
          <a:p>
            <a:r>
              <a:rPr kumimoji="1" lang="en-US" altLang="zh-CN" sz="2800" b="1" dirty="0"/>
              <a:t>Easy to control. </a:t>
            </a:r>
            <a:r>
              <a:rPr kumimoji="1" lang="en-US" altLang="zh-Hans" sz="2800" b="1" dirty="0"/>
              <a:t>Low</a:t>
            </a:r>
            <a:r>
              <a:rPr kumimoji="1" lang="zh-Hans" altLang="en-US" sz="2800" b="1" dirty="0"/>
              <a:t> </a:t>
            </a:r>
            <a:r>
              <a:rPr kumimoji="1" lang="en-US" altLang="zh-Hans" sz="2800" b="1" dirty="0"/>
              <a:t>hardware</a:t>
            </a:r>
            <a:r>
              <a:rPr kumimoji="1" lang="zh-Hans" altLang="en-US" sz="2800" b="1" dirty="0"/>
              <a:t> </a:t>
            </a:r>
            <a:r>
              <a:rPr kumimoji="1" lang="en-US" altLang="zh-Hans" sz="2800" b="1" dirty="0"/>
              <a:t>r</a:t>
            </a:r>
            <a:r>
              <a:rPr kumimoji="1" lang="en-US" altLang="zh-CN" sz="2800" b="1" dirty="0"/>
              <a:t>equirement.</a:t>
            </a:r>
            <a:r>
              <a:rPr kumimoji="1" lang="zh-Hans" altLang="en-US" sz="2800" b="1" dirty="0"/>
              <a:t> </a:t>
            </a:r>
            <a:r>
              <a:rPr kumimoji="1" lang="en-US" altLang="zh-Hans" sz="2800" b="1" dirty="0"/>
              <a:t>Only need few external devices.</a:t>
            </a:r>
            <a:endParaRPr kumimoji="1" lang="en-US" altLang="zh-CN" sz="2800" b="1" dirty="0"/>
          </a:p>
          <a:p>
            <a:r>
              <a:rPr kumimoji="1" lang="en-US" altLang="zh-CN" sz="2800" b="1" dirty="0"/>
              <a:t>But it might be too simple.</a:t>
            </a:r>
          </a:p>
          <a:p>
            <a:r>
              <a:rPr kumimoji="1" lang="en-US" altLang="zh-CN" sz="2800" b="1" dirty="0"/>
              <a:t>ADVANCED Gluttonous Snake.</a:t>
            </a:r>
            <a:endParaRPr kumimoji="1" lang="zh-CN" altLang="en-US" sz="2800" b="1" dirty="0"/>
          </a:p>
        </p:txBody>
      </p:sp>
      <p:sp>
        <p:nvSpPr>
          <p:cNvPr id="4" name="文本框 3">
            <a:extLst>
              <a:ext uri="{FF2B5EF4-FFF2-40B4-BE49-F238E27FC236}">
                <a16:creationId xmlns:a16="http://schemas.microsoft.com/office/drawing/2014/main" id="{C5807BB1-B4E9-B240-904E-E5CF23CCFB24}"/>
              </a:ext>
            </a:extLst>
          </p:cNvPr>
          <p:cNvSpPr txBox="1"/>
          <p:nvPr/>
        </p:nvSpPr>
        <p:spPr>
          <a:xfrm>
            <a:off x="8800070" y="6627168"/>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spTree>
    <p:extLst>
      <p:ext uri="{BB962C8B-B14F-4D97-AF65-F5344CB8AC3E}">
        <p14:creationId xmlns:p14="http://schemas.microsoft.com/office/powerpoint/2010/main" val="418118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9F202-E47C-6543-8154-55B754808D41}"/>
              </a:ext>
            </a:extLst>
          </p:cNvPr>
          <p:cNvSpPr>
            <a:spLocks noGrp="1"/>
          </p:cNvSpPr>
          <p:nvPr>
            <p:ph type="title"/>
          </p:nvPr>
        </p:nvSpPr>
        <p:spPr/>
        <p:txBody>
          <a:bodyPr/>
          <a:lstStyle/>
          <a:p>
            <a:r>
              <a:rPr lang="en-US" altLang="zh-CN" dirty="0"/>
              <a:t>Why this is an interesting project? Why should we care about this?</a:t>
            </a:r>
            <a:endParaRPr kumimoji="1" lang="zh-CN" altLang="en-US" dirty="0"/>
          </a:p>
        </p:txBody>
      </p:sp>
      <p:sp>
        <p:nvSpPr>
          <p:cNvPr id="4" name="文本框 3">
            <a:extLst>
              <a:ext uri="{FF2B5EF4-FFF2-40B4-BE49-F238E27FC236}">
                <a16:creationId xmlns:a16="http://schemas.microsoft.com/office/drawing/2014/main" id="{5767213D-1CED-8545-98ED-EB7E36247DF2}"/>
              </a:ext>
            </a:extLst>
          </p:cNvPr>
          <p:cNvSpPr txBox="1"/>
          <p:nvPr/>
        </p:nvSpPr>
        <p:spPr>
          <a:xfrm>
            <a:off x="8800070" y="6651882"/>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sp>
        <p:nvSpPr>
          <p:cNvPr id="5" name="文本框 4">
            <a:extLst>
              <a:ext uri="{FF2B5EF4-FFF2-40B4-BE49-F238E27FC236}">
                <a16:creationId xmlns:a16="http://schemas.microsoft.com/office/drawing/2014/main" id="{FF1A43ED-33D3-C441-B25A-B6DC07C6FA04}"/>
              </a:ext>
            </a:extLst>
          </p:cNvPr>
          <p:cNvSpPr txBox="1"/>
          <p:nvPr/>
        </p:nvSpPr>
        <p:spPr>
          <a:xfrm>
            <a:off x="8800070" y="8718615"/>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grpSp>
        <p:nvGrpSpPr>
          <p:cNvPr id="6" name="组合 5">
            <a:extLst>
              <a:ext uri="{FF2B5EF4-FFF2-40B4-BE49-F238E27FC236}">
                <a16:creationId xmlns:a16="http://schemas.microsoft.com/office/drawing/2014/main" id="{1A1505B3-FA5B-3B4D-9BAC-3E7EE428CDAD}"/>
              </a:ext>
            </a:extLst>
          </p:cNvPr>
          <p:cNvGrpSpPr/>
          <p:nvPr/>
        </p:nvGrpSpPr>
        <p:grpSpPr>
          <a:xfrm>
            <a:off x="308919" y="2425079"/>
            <a:ext cx="4965700" cy="3817896"/>
            <a:chOff x="308919" y="333632"/>
            <a:chExt cx="4965700" cy="3817896"/>
          </a:xfrm>
        </p:grpSpPr>
        <p:pic>
          <p:nvPicPr>
            <p:cNvPr id="7" name="图片 6">
              <a:extLst>
                <a:ext uri="{FF2B5EF4-FFF2-40B4-BE49-F238E27FC236}">
                  <a16:creationId xmlns:a16="http://schemas.microsoft.com/office/drawing/2014/main" id="{2C475551-FC86-324C-9C24-8C58EB45FB16}"/>
                </a:ext>
              </a:extLst>
            </p:cNvPr>
            <p:cNvPicPr>
              <a:picLocks noChangeAspect="1"/>
            </p:cNvPicPr>
            <p:nvPr/>
          </p:nvPicPr>
          <p:blipFill>
            <a:blip r:embed="rId3"/>
            <a:stretch>
              <a:fillRect/>
            </a:stretch>
          </p:blipFill>
          <p:spPr>
            <a:xfrm>
              <a:off x="308919" y="333632"/>
              <a:ext cx="4965700" cy="3568700"/>
            </a:xfrm>
            <a:prstGeom prst="rect">
              <a:avLst/>
            </a:prstGeom>
          </p:spPr>
        </p:pic>
        <p:sp>
          <p:nvSpPr>
            <p:cNvPr id="8" name="文本框 7">
              <a:extLst>
                <a:ext uri="{FF2B5EF4-FFF2-40B4-BE49-F238E27FC236}">
                  <a16:creationId xmlns:a16="http://schemas.microsoft.com/office/drawing/2014/main" id="{95757906-0707-5449-8CCD-6685434A6612}"/>
                </a:ext>
              </a:extLst>
            </p:cNvPr>
            <p:cNvSpPr txBox="1"/>
            <p:nvPr/>
          </p:nvSpPr>
          <p:spPr>
            <a:xfrm>
              <a:off x="1491220" y="3920696"/>
              <a:ext cx="2601098" cy="230832"/>
            </a:xfrm>
            <a:prstGeom prst="rect">
              <a:avLst/>
            </a:prstGeom>
            <a:noFill/>
          </p:spPr>
          <p:txBody>
            <a:bodyPr wrap="square" rtlCol="0">
              <a:spAutoFit/>
            </a:bodyPr>
            <a:lstStyle/>
            <a:p>
              <a:r>
                <a:rPr kumimoji="1" lang="en-US" altLang="zh-CN" sz="900" dirty="0"/>
                <a:t>http://</a:t>
              </a:r>
              <a:r>
                <a:rPr kumimoji="1" lang="en-US" altLang="zh-CN" sz="900" dirty="0" err="1"/>
                <a:t>www.cnblogs.com</a:t>
              </a:r>
              <a:r>
                <a:rPr kumimoji="1" lang="en-US" altLang="zh-CN" sz="900" dirty="0"/>
                <a:t>/</a:t>
              </a:r>
              <a:r>
                <a:rPr kumimoji="1" lang="en-US" altLang="zh-CN" sz="900" dirty="0" err="1"/>
                <a:t>bantina</a:t>
              </a:r>
              <a:r>
                <a:rPr kumimoji="1" lang="en-US" altLang="zh-CN" sz="900" dirty="0"/>
                <a:t>/p/5680080.html</a:t>
              </a:r>
              <a:endParaRPr kumimoji="1" lang="zh-CN" altLang="en-US" sz="900" dirty="0"/>
            </a:p>
          </p:txBody>
        </p:sp>
      </p:grpSp>
      <p:grpSp>
        <p:nvGrpSpPr>
          <p:cNvPr id="9" name="组合 8">
            <a:extLst>
              <a:ext uri="{FF2B5EF4-FFF2-40B4-BE49-F238E27FC236}">
                <a16:creationId xmlns:a16="http://schemas.microsoft.com/office/drawing/2014/main" id="{15D18EB9-0971-CB43-B983-1F41CA5700E5}"/>
              </a:ext>
            </a:extLst>
          </p:cNvPr>
          <p:cNvGrpSpPr/>
          <p:nvPr/>
        </p:nvGrpSpPr>
        <p:grpSpPr>
          <a:xfrm>
            <a:off x="7202274" y="2425079"/>
            <a:ext cx="4770044" cy="3817895"/>
            <a:chOff x="5274620" y="333633"/>
            <a:chExt cx="4770044" cy="3817895"/>
          </a:xfrm>
        </p:grpSpPr>
        <p:pic>
          <p:nvPicPr>
            <p:cNvPr id="10" name="图片 9">
              <a:extLst>
                <a:ext uri="{FF2B5EF4-FFF2-40B4-BE49-F238E27FC236}">
                  <a16:creationId xmlns:a16="http://schemas.microsoft.com/office/drawing/2014/main" id="{0DAF1A21-69B6-A948-8518-4EA007CB5E86}"/>
                </a:ext>
              </a:extLst>
            </p:cNvPr>
            <p:cNvPicPr>
              <a:picLocks noChangeAspect="1"/>
            </p:cNvPicPr>
            <p:nvPr/>
          </p:nvPicPr>
          <p:blipFill>
            <a:blip r:embed="rId4"/>
            <a:stretch>
              <a:fillRect/>
            </a:stretch>
          </p:blipFill>
          <p:spPr>
            <a:xfrm>
              <a:off x="5274620" y="333633"/>
              <a:ext cx="4770044" cy="3568700"/>
            </a:xfrm>
            <a:prstGeom prst="rect">
              <a:avLst/>
            </a:prstGeom>
          </p:spPr>
        </p:pic>
        <p:sp>
          <p:nvSpPr>
            <p:cNvPr id="11" name="文本框 10">
              <a:extLst>
                <a:ext uri="{FF2B5EF4-FFF2-40B4-BE49-F238E27FC236}">
                  <a16:creationId xmlns:a16="http://schemas.microsoft.com/office/drawing/2014/main" id="{F745C6A5-E1D1-9344-8D25-FD5989DE46E7}"/>
                </a:ext>
              </a:extLst>
            </p:cNvPr>
            <p:cNvSpPr txBox="1"/>
            <p:nvPr/>
          </p:nvSpPr>
          <p:spPr>
            <a:xfrm>
              <a:off x="6225999" y="3920696"/>
              <a:ext cx="2867285" cy="230832"/>
            </a:xfrm>
            <a:prstGeom prst="rect">
              <a:avLst/>
            </a:prstGeom>
            <a:noFill/>
          </p:spPr>
          <p:txBody>
            <a:bodyPr wrap="square" rtlCol="0">
              <a:spAutoFit/>
            </a:bodyPr>
            <a:lstStyle/>
            <a:p>
              <a:r>
                <a:rPr kumimoji="1" lang="en-US" altLang="zh-CN" sz="900" dirty="0"/>
                <a:t>http://</a:t>
              </a:r>
              <a:r>
                <a:rPr kumimoji="1" lang="en-US" altLang="zh-CN" sz="900" dirty="0" err="1"/>
                <a:t>games.ifeng.com</a:t>
              </a:r>
              <a:r>
                <a:rPr kumimoji="1" lang="en-US" altLang="zh-CN" sz="900" dirty="0"/>
                <a:t>/a/20170216/44543884_1.shtml</a:t>
              </a:r>
              <a:endParaRPr kumimoji="1" lang="zh-CN" altLang="en-US" sz="900" dirty="0"/>
            </a:p>
          </p:txBody>
        </p:sp>
      </p:grpSp>
    </p:spTree>
    <p:extLst>
      <p:ext uri="{BB962C8B-B14F-4D97-AF65-F5344CB8AC3E}">
        <p14:creationId xmlns:p14="http://schemas.microsoft.com/office/powerpoint/2010/main" val="293426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9F202-E47C-6543-8154-55B754808D41}"/>
              </a:ext>
            </a:extLst>
          </p:cNvPr>
          <p:cNvSpPr>
            <a:spLocks noGrp="1"/>
          </p:cNvSpPr>
          <p:nvPr>
            <p:ph type="title"/>
          </p:nvPr>
        </p:nvSpPr>
        <p:spPr>
          <a:xfrm>
            <a:off x="685801" y="609600"/>
            <a:ext cx="10131425" cy="1456267"/>
          </a:xfrm>
        </p:spPr>
        <p:txBody>
          <a:bodyPr/>
          <a:lstStyle/>
          <a:p>
            <a:r>
              <a:rPr lang="en-US" altLang="zh-CN" dirty="0"/>
              <a:t>Why this is an interesting project? Why should we care about this?</a:t>
            </a:r>
            <a:endParaRPr kumimoji="1" lang="zh-CN" altLang="en-US" dirty="0"/>
          </a:p>
        </p:txBody>
      </p:sp>
      <p:sp>
        <p:nvSpPr>
          <p:cNvPr id="4" name="文本框 3">
            <a:extLst>
              <a:ext uri="{FF2B5EF4-FFF2-40B4-BE49-F238E27FC236}">
                <a16:creationId xmlns:a16="http://schemas.microsoft.com/office/drawing/2014/main" id="{5767213D-1CED-8545-98ED-EB7E36247DF2}"/>
              </a:ext>
            </a:extLst>
          </p:cNvPr>
          <p:cNvSpPr txBox="1"/>
          <p:nvPr/>
        </p:nvSpPr>
        <p:spPr>
          <a:xfrm>
            <a:off x="8800070" y="6651882"/>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sp>
        <p:nvSpPr>
          <p:cNvPr id="5" name="文本框 4">
            <a:extLst>
              <a:ext uri="{FF2B5EF4-FFF2-40B4-BE49-F238E27FC236}">
                <a16:creationId xmlns:a16="http://schemas.microsoft.com/office/drawing/2014/main" id="{FF1A43ED-33D3-C441-B25A-B6DC07C6FA04}"/>
              </a:ext>
            </a:extLst>
          </p:cNvPr>
          <p:cNvSpPr txBox="1"/>
          <p:nvPr/>
        </p:nvSpPr>
        <p:spPr>
          <a:xfrm>
            <a:off x="8800070" y="8718615"/>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graphicFrame>
        <p:nvGraphicFramePr>
          <p:cNvPr id="13" name="图示 12">
            <a:extLst>
              <a:ext uri="{FF2B5EF4-FFF2-40B4-BE49-F238E27FC236}">
                <a16:creationId xmlns:a16="http://schemas.microsoft.com/office/drawing/2014/main" id="{79CECB09-08FD-C848-9417-7974E92D419B}"/>
              </a:ext>
            </a:extLst>
          </p:cNvPr>
          <p:cNvGraphicFramePr/>
          <p:nvPr>
            <p:extLst>
              <p:ext uri="{D42A27DB-BD31-4B8C-83A1-F6EECF244321}">
                <p14:modId xmlns:p14="http://schemas.microsoft.com/office/powerpoint/2010/main" val="3896603198"/>
              </p:ext>
            </p:extLst>
          </p:nvPr>
        </p:nvGraphicFramePr>
        <p:xfrm>
          <a:off x="2953264" y="1124465"/>
          <a:ext cx="6215449" cy="317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图示 13">
            <a:extLst>
              <a:ext uri="{FF2B5EF4-FFF2-40B4-BE49-F238E27FC236}">
                <a16:creationId xmlns:a16="http://schemas.microsoft.com/office/drawing/2014/main" id="{FE1A8571-DCB2-8944-BE57-FAFA32A23D23}"/>
              </a:ext>
            </a:extLst>
          </p:cNvPr>
          <p:cNvGraphicFramePr/>
          <p:nvPr>
            <p:extLst>
              <p:ext uri="{D42A27DB-BD31-4B8C-83A1-F6EECF244321}">
                <p14:modId xmlns:p14="http://schemas.microsoft.com/office/powerpoint/2010/main" val="1092175715"/>
              </p:ext>
            </p:extLst>
          </p:nvPr>
        </p:nvGraphicFramePr>
        <p:xfrm>
          <a:off x="2953264" y="2682337"/>
          <a:ext cx="6215449" cy="31756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5" name="图示 14">
            <a:extLst>
              <a:ext uri="{FF2B5EF4-FFF2-40B4-BE49-F238E27FC236}">
                <a16:creationId xmlns:a16="http://schemas.microsoft.com/office/drawing/2014/main" id="{3D82281C-719F-FB46-BDE3-ECC7A87D0266}"/>
              </a:ext>
            </a:extLst>
          </p:cNvPr>
          <p:cNvGraphicFramePr/>
          <p:nvPr>
            <p:extLst>
              <p:ext uri="{D42A27DB-BD31-4B8C-83A1-F6EECF244321}">
                <p14:modId xmlns:p14="http://schemas.microsoft.com/office/powerpoint/2010/main" val="763568085"/>
              </p:ext>
            </p:extLst>
          </p:nvPr>
        </p:nvGraphicFramePr>
        <p:xfrm>
          <a:off x="2953264" y="4240209"/>
          <a:ext cx="6215449" cy="317568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06019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14" grpId="0">
        <p:bldAsOne/>
      </p:bldGraphic>
      <p:bldGraphic spid="1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9F202-E47C-6543-8154-55B754808D41}"/>
              </a:ext>
            </a:extLst>
          </p:cNvPr>
          <p:cNvSpPr>
            <a:spLocks noGrp="1"/>
          </p:cNvSpPr>
          <p:nvPr>
            <p:ph type="title"/>
          </p:nvPr>
        </p:nvSpPr>
        <p:spPr/>
        <p:txBody>
          <a:bodyPr/>
          <a:lstStyle/>
          <a:p>
            <a:r>
              <a:rPr lang="en-US" altLang="zh-CN" dirty="0"/>
              <a:t>HIGH level diagram of how the system is going to work.</a:t>
            </a:r>
            <a:endParaRPr kumimoji="1" lang="zh-CN" altLang="en-US" dirty="0"/>
          </a:p>
        </p:txBody>
      </p:sp>
      <p:pic>
        <p:nvPicPr>
          <p:cNvPr id="9" name="内容占位符 8">
            <a:extLst>
              <a:ext uri="{FF2B5EF4-FFF2-40B4-BE49-F238E27FC236}">
                <a16:creationId xmlns:a16="http://schemas.microsoft.com/office/drawing/2014/main" id="{C0EEC2C6-438A-8846-913F-EF78F0A9E679}"/>
              </a:ext>
            </a:extLst>
          </p:cNvPr>
          <p:cNvPicPr>
            <a:picLocks noGrp="1" noChangeAspect="1"/>
          </p:cNvPicPr>
          <p:nvPr>
            <p:ph idx="1"/>
          </p:nvPr>
        </p:nvPicPr>
        <p:blipFill>
          <a:blip r:embed="rId3"/>
          <a:stretch>
            <a:fillRect/>
          </a:stretch>
        </p:blipFill>
        <p:spPr>
          <a:xfrm>
            <a:off x="2815348" y="2005823"/>
            <a:ext cx="6178267" cy="4633702"/>
          </a:xfrm>
        </p:spPr>
      </p:pic>
      <p:sp>
        <p:nvSpPr>
          <p:cNvPr id="4" name="文本框 3">
            <a:extLst>
              <a:ext uri="{FF2B5EF4-FFF2-40B4-BE49-F238E27FC236}">
                <a16:creationId xmlns:a16="http://schemas.microsoft.com/office/drawing/2014/main" id="{E7B52E6C-CC84-CF4C-B278-42F07099E9CE}"/>
              </a:ext>
            </a:extLst>
          </p:cNvPr>
          <p:cNvSpPr txBox="1"/>
          <p:nvPr/>
        </p:nvSpPr>
        <p:spPr>
          <a:xfrm>
            <a:off x="8800070" y="6639525"/>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sp>
        <p:nvSpPr>
          <p:cNvPr id="5" name="文本框 4">
            <a:extLst>
              <a:ext uri="{FF2B5EF4-FFF2-40B4-BE49-F238E27FC236}">
                <a16:creationId xmlns:a16="http://schemas.microsoft.com/office/drawing/2014/main" id="{5524CD92-4779-CB49-BE54-6EF5113D705B}"/>
              </a:ext>
            </a:extLst>
          </p:cNvPr>
          <p:cNvSpPr txBox="1"/>
          <p:nvPr/>
        </p:nvSpPr>
        <p:spPr>
          <a:xfrm>
            <a:off x="8800070" y="6639525"/>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spTree>
    <p:extLst>
      <p:ext uri="{BB962C8B-B14F-4D97-AF65-F5344CB8AC3E}">
        <p14:creationId xmlns:p14="http://schemas.microsoft.com/office/powerpoint/2010/main" val="113018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46AB3B4-7112-3F45-BEC4-602B14BFC20E}"/>
              </a:ext>
            </a:extLst>
          </p:cNvPr>
          <p:cNvSpPr/>
          <p:nvPr/>
        </p:nvSpPr>
        <p:spPr>
          <a:xfrm>
            <a:off x="1" y="1945837"/>
            <a:ext cx="12191999" cy="4263347"/>
          </a:xfrm>
          <a:prstGeom prst="rect">
            <a:avLst/>
          </a:prstGeom>
          <a:solidFill>
            <a:srgbClr val="0B7134">
              <a:alpha val="76078"/>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B629F202-E47C-6543-8154-55B754808D41}"/>
              </a:ext>
            </a:extLst>
          </p:cNvPr>
          <p:cNvSpPr>
            <a:spLocks noGrp="1"/>
          </p:cNvSpPr>
          <p:nvPr>
            <p:ph type="title"/>
          </p:nvPr>
        </p:nvSpPr>
        <p:spPr/>
        <p:txBody>
          <a:bodyPr/>
          <a:lstStyle/>
          <a:p>
            <a:r>
              <a:rPr lang="en-US" altLang="zh-CN" dirty="0"/>
              <a:t>Walk us through a how you will demo the system. How will your prove it is working?</a:t>
            </a:r>
            <a:endParaRPr kumimoji="1" lang="zh-CN" altLang="en-US" dirty="0"/>
          </a:p>
        </p:txBody>
      </p:sp>
      <p:sp>
        <p:nvSpPr>
          <p:cNvPr id="3" name="内容占位符 2">
            <a:extLst>
              <a:ext uri="{FF2B5EF4-FFF2-40B4-BE49-F238E27FC236}">
                <a16:creationId xmlns:a16="http://schemas.microsoft.com/office/drawing/2014/main" id="{B51EB6C0-3B6D-2941-B53B-3F10A7E640D4}"/>
              </a:ext>
            </a:extLst>
          </p:cNvPr>
          <p:cNvSpPr>
            <a:spLocks noGrp="1"/>
          </p:cNvSpPr>
          <p:nvPr>
            <p:ph idx="1"/>
          </p:nvPr>
        </p:nvSpPr>
        <p:spPr/>
        <p:txBody>
          <a:bodyPr>
            <a:normAutofit/>
          </a:bodyPr>
          <a:lstStyle/>
          <a:p>
            <a:r>
              <a:rPr kumimoji="1" lang="en-US" altLang="zh-Hans" sz="3200" b="1" dirty="0"/>
              <a:t>Demo</a:t>
            </a:r>
            <a:r>
              <a:rPr kumimoji="1" lang="zh-Hans" altLang="en-US" sz="3200" b="1" dirty="0"/>
              <a:t> </a:t>
            </a:r>
            <a:r>
              <a:rPr kumimoji="1" lang="en-US" altLang="zh-Hans" sz="3200" b="1" dirty="0"/>
              <a:t>by</a:t>
            </a:r>
            <a:r>
              <a:rPr kumimoji="1" lang="zh-Hans" altLang="en-US" sz="3200" b="1" dirty="0"/>
              <a:t> </a:t>
            </a:r>
            <a:r>
              <a:rPr kumimoji="1" lang="en-US" altLang="zh-Hans" sz="3200" b="1" dirty="0"/>
              <a:t>recording a video.</a:t>
            </a:r>
          </a:p>
          <a:p>
            <a:r>
              <a:rPr kumimoji="1" lang="en-US" altLang="zh-Hans" sz="3200" b="1" dirty="0"/>
              <a:t>Demo face</a:t>
            </a:r>
            <a:r>
              <a:rPr kumimoji="1" lang="zh-Hans" altLang="en-US" sz="3200" b="1" dirty="0"/>
              <a:t> </a:t>
            </a:r>
            <a:r>
              <a:rPr kumimoji="1" lang="en-US" altLang="zh-Hans" sz="3200" b="1" dirty="0"/>
              <a:t>by</a:t>
            </a:r>
            <a:r>
              <a:rPr kumimoji="1" lang="zh-Hans" altLang="en-US" sz="3200" b="1" dirty="0"/>
              <a:t> </a:t>
            </a:r>
            <a:r>
              <a:rPr kumimoji="1" lang="en-US" altLang="zh-Hans" sz="3200" b="1" dirty="0"/>
              <a:t>face.</a:t>
            </a:r>
          </a:p>
          <a:p>
            <a:r>
              <a:rPr kumimoji="1" lang="en-US" altLang="zh-Hans" sz="3200" b="1" i="1" dirty="0"/>
              <a:t>Welcome to try our Advanced Gluttonous Snake!</a:t>
            </a:r>
          </a:p>
        </p:txBody>
      </p:sp>
      <p:sp>
        <p:nvSpPr>
          <p:cNvPr id="4" name="文本框 3">
            <a:extLst>
              <a:ext uri="{FF2B5EF4-FFF2-40B4-BE49-F238E27FC236}">
                <a16:creationId xmlns:a16="http://schemas.microsoft.com/office/drawing/2014/main" id="{28D4E39A-22D3-734F-853D-FE4E474CA2E0}"/>
              </a:ext>
            </a:extLst>
          </p:cNvPr>
          <p:cNvSpPr txBox="1"/>
          <p:nvPr/>
        </p:nvSpPr>
        <p:spPr>
          <a:xfrm>
            <a:off x="8800070" y="6627168"/>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spTree>
    <p:extLst>
      <p:ext uri="{BB962C8B-B14F-4D97-AF65-F5344CB8AC3E}">
        <p14:creationId xmlns:p14="http://schemas.microsoft.com/office/powerpoint/2010/main" val="424854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9F202-E47C-6543-8154-55B754808D41}"/>
              </a:ext>
            </a:extLst>
          </p:cNvPr>
          <p:cNvSpPr>
            <a:spLocks noGrp="1"/>
          </p:cNvSpPr>
          <p:nvPr>
            <p:ph type="title"/>
          </p:nvPr>
        </p:nvSpPr>
        <p:spPr/>
        <p:txBody>
          <a:bodyPr>
            <a:normAutofit fontScale="90000"/>
          </a:bodyPr>
          <a:lstStyle/>
          <a:p>
            <a:r>
              <a:rPr lang="en-US" altLang="zh-CN" dirty="0"/>
              <a:t>What do you need to make this work? Hardware and software needs. Do you have all of this? How are you going to get it? Do you need money for supplies? How much?</a:t>
            </a:r>
            <a:endParaRPr kumimoji="1" lang="zh-CN" altLang="en-US" dirty="0"/>
          </a:p>
        </p:txBody>
      </p:sp>
      <p:sp>
        <p:nvSpPr>
          <p:cNvPr id="4" name="文本框 3">
            <a:extLst>
              <a:ext uri="{FF2B5EF4-FFF2-40B4-BE49-F238E27FC236}">
                <a16:creationId xmlns:a16="http://schemas.microsoft.com/office/drawing/2014/main" id="{B4F51794-AB31-B348-8578-76E72DA5A117}"/>
              </a:ext>
            </a:extLst>
          </p:cNvPr>
          <p:cNvSpPr txBox="1"/>
          <p:nvPr/>
        </p:nvSpPr>
        <p:spPr>
          <a:xfrm>
            <a:off x="8800070" y="6627168"/>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sp>
        <p:nvSpPr>
          <p:cNvPr id="5" name="矩形 4">
            <a:extLst>
              <a:ext uri="{FF2B5EF4-FFF2-40B4-BE49-F238E27FC236}">
                <a16:creationId xmlns:a16="http://schemas.microsoft.com/office/drawing/2014/main" id="{BD9C9FEE-06AD-9144-937F-3AC8CAD2D72D}"/>
              </a:ext>
            </a:extLst>
          </p:cNvPr>
          <p:cNvSpPr/>
          <p:nvPr/>
        </p:nvSpPr>
        <p:spPr>
          <a:xfrm>
            <a:off x="778213" y="2363821"/>
            <a:ext cx="4406630" cy="4263347"/>
          </a:xfrm>
          <a:prstGeom prst="rect">
            <a:avLst/>
          </a:prstGeom>
          <a:solidFill>
            <a:srgbClr val="0B7134">
              <a:alpha val="76078"/>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7" name="文本框 6">
            <a:extLst>
              <a:ext uri="{FF2B5EF4-FFF2-40B4-BE49-F238E27FC236}">
                <a16:creationId xmlns:a16="http://schemas.microsoft.com/office/drawing/2014/main" id="{C3FEB0D7-2E5D-3E45-8635-8788C5AF7A55}"/>
              </a:ext>
            </a:extLst>
          </p:cNvPr>
          <p:cNvSpPr txBox="1"/>
          <p:nvPr/>
        </p:nvSpPr>
        <p:spPr>
          <a:xfrm>
            <a:off x="1066230" y="6134266"/>
            <a:ext cx="3830595" cy="584775"/>
          </a:xfrm>
          <a:prstGeom prst="rect">
            <a:avLst/>
          </a:prstGeom>
          <a:noFill/>
        </p:spPr>
        <p:txBody>
          <a:bodyPr wrap="square" rtlCol="0">
            <a:spAutoFit/>
          </a:bodyPr>
          <a:lstStyle/>
          <a:p>
            <a:pPr algn="ctr"/>
            <a:r>
              <a:rPr kumimoji="1" lang="en-US" altLang="zh-CN" sz="3200" b="1" dirty="0"/>
              <a:t>Hardware</a:t>
            </a:r>
            <a:endParaRPr kumimoji="1" lang="zh-CN" altLang="en-US" sz="3200" b="1" dirty="0"/>
          </a:p>
        </p:txBody>
      </p:sp>
      <p:sp>
        <p:nvSpPr>
          <p:cNvPr id="8" name="文本框 7">
            <a:extLst>
              <a:ext uri="{FF2B5EF4-FFF2-40B4-BE49-F238E27FC236}">
                <a16:creationId xmlns:a16="http://schemas.microsoft.com/office/drawing/2014/main" id="{F2B0375F-712E-7D44-B6B2-23A62FA19B79}"/>
              </a:ext>
            </a:extLst>
          </p:cNvPr>
          <p:cNvSpPr txBox="1"/>
          <p:nvPr/>
        </p:nvSpPr>
        <p:spPr>
          <a:xfrm>
            <a:off x="969873" y="2520779"/>
            <a:ext cx="4023308" cy="3139321"/>
          </a:xfrm>
          <a:prstGeom prst="rect">
            <a:avLst/>
          </a:prstGeom>
          <a:noFill/>
        </p:spPr>
        <p:txBody>
          <a:bodyPr wrap="square" rtlCol="0">
            <a:spAutoFit/>
          </a:bodyPr>
          <a:lstStyle/>
          <a:p>
            <a:pPr algn="ctr"/>
            <a:r>
              <a:rPr kumimoji="1" lang="en-US" altLang="zh-Hans" sz="2200" dirty="0"/>
              <a:t>FPGA</a:t>
            </a:r>
            <a:r>
              <a:rPr kumimoji="1" lang="zh-Hans" altLang="en-US" sz="2200" dirty="0"/>
              <a:t> </a:t>
            </a:r>
            <a:r>
              <a:rPr kumimoji="1" lang="en-US" altLang="zh-Hans" sz="2200" dirty="0"/>
              <a:t>board</a:t>
            </a:r>
          </a:p>
          <a:p>
            <a:pPr algn="ctr"/>
            <a:endParaRPr kumimoji="1" lang="en-US" altLang="zh-Hans" sz="2200" dirty="0"/>
          </a:p>
          <a:p>
            <a:pPr algn="ctr"/>
            <a:r>
              <a:rPr kumimoji="1" lang="en-US" altLang="zh-Hans" sz="2200" dirty="0"/>
              <a:t>VGA</a:t>
            </a:r>
            <a:r>
              <a:rPr kumimoji="1" lang="zh-Hans" altLang="en-US" sz="2200" dirty="0"/>
              <a:t> </a:t>
            </a:r>
            <a:r>
              <a:rPr kumimoji="1" lang="en-US" altLang="zh-Hans" sz="2200" dirty="0"/>
              <a:t>Displaying</a:t>
            </a:r>
            <a:r>
              <a:rPr kumimoji="1" lang="zh-Hans" altLang="en-US" sz="2200" dirty="0"/>
              <a:t> </a:t>
            </a:r>
            <a:r>
              <a:rPr kumimoji="1" lang="en-US" altLang="zh-Hans" sz="2200" dirty="0"/>
              <a:t>Control</a:t>
            </a:r>
            <a:r>
              <a:rPr kumimoji="1" lang="zh-Hans" altLang="en-US" sz="2200" dirty="0"/>
              <a:t> </a:t>
            </a:r>
            <a:r>
              <a:rPr kumimoji="1" lang="en-US" altLang="zh-Hans" sz="2200" dirty="0"/>
              <a:t>Module</a:t>
            </a:r>
          </a:p>
          <a:p>
            <a:pPr algn="ctr"/>
            <a:endParaRPr kumimoji="1" lang="en-US" altLang="zh-Hans" sz="2200" dirty="0"/>
          </a:p>
          <a:p>
            <a:pPr algn="ctr"/>
            <a:r>
              <a:rPr lang="zh-CN" altLang="zh-CN" sz="2200" dirty="0"/>
              <a:t>MicroBlaze</a:t>
            </a:r>
            <a:r>
              <a:rPr lang="zh-CN" altLang="en-US" sz="2200" dirty="0"/>
              <a:t> </a:t>
            </a:r>
            <a:r>
              <a:rPr lang="en-US" altLang="zh-Hans" sz="2200" dirty="0"/>
              <a:t>C</a:t>
            </a:r>
            <a:r>
              <a:rPr lang="zh-CN" altLang="zh-CN" sz="2200" dirty="0"/>
              <a:t>PU</a:t>
            </a:r>
            <a:endParaRPr lang="en-US" altLang="zh-CN" sz="2200" dirty="0"/>
          </a:p>
          <a:p>
            <a:pPr algn="ctr"/>
            <a:endParaRPr lang="en-US" altLang="zh-CN" sz="2200" dirty="0"/>
          </a:p>
          <a:p>
            <a:pPr algn="ctr"/>
            <a:r>
              <a:rPr lang="en-US" altLang="zh-Hans" sz="2200" dirty="0"/>
              <a:t>Display</a:t>
            </a:r>
            <a:r>
              <a:rPr lang="zh-Hans" altLang="en-US" sz="2200" dirty="0"/>
              <a:t> </a:t>
            </a:r>
            <a:r>
              <a:rPr lang="en-US" altLang="zh-Hans" sz="2200" dirty="0"/>
              <a:t>Screen</a:t>
            </a:r>
          </a:p>
          <a:p>
            <a:pPr algn="ctr"/>
            <a:endParaRPr lang="en-US" altLang="zh-CN" sz="2200" dirty="0"/>
          </a:p>
          <a:p>
            <a:pPr algn="ctr"/>
            <a:r>
              <a:rPr kumimoji="1" lang="zh-Hans" altLang="en-US" sz="2200" dirty="0"/>
              <a:t>*</a:t>
            </a:r>
            <a:r>
              <a:rPr kumimoji="1" lang="en-US" altLang="zh-Hans" sz="2200" dirty="0"/>
              <a:t>External</a:t>
            </a:r>
            <a:r>
              <a:rPr kumimoji="1" lang="zh-Hans" altLang="en-US" sz="2200" dirty="0"/>
              <a:t> </a:t>
            </a:r>
            <a:r>
              <a:rPr kumimoji="1" lang="en-US" altLang="zh-Hans" sz="2200" dirty="0"/>
              <a:t>SRAM</a:t>
            </a:r>
            <a:endParaRPr kumimoji="1" lang="zh-CN" altLang="en-US" sz="2200" dirty="0"/>
          </a:p>
        </p:txBody>
      </p:sp>
      <p:sp>
        <p:nvSpPr>
          <p:cNvPr id="9" name="矩形 8">
            <a:extLst>
              <a:ext uri="{FF2B5EF4-FFF2-40B4-BE49-F238E27FC236}">
                <a16:creationId xmlns:a16="http://schemas.microsoft.com/office/drawing/2014/main" id="{41817BD1-42E3-F840-8000-13218742E67A}"/>
              </a:ext>
            </a:extLst>
          </p:cNvPr>
          <p:cNvSpPr/>
          <p:nvPr/>
        </p:nvSpPr>
        <p:spPr>
          <a:xfrm>
            <a:off x="6884773" y="2363820"/>
            <a:ext cx="4406630" cy="4263347"/>
          </a:xfrm>
          <a:prstGeom prst="rect">
            <a:avLst/>
          </a:prstGeom>
          <a:solidFill>
            <a:srgbClr val="0B7134">
              <a:alpha val="76078"/>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73BC8961-3485-AB43-8574-3FA80834A7DF}"/>
              </a:ext>
            </a:extLst>
          </p:cNvPr>
          <p:cNvSpPr txBox="1"/>
          <p:nvPr/>
        </p:nvSpPr>
        <p:spPr>
          <a:xfrm>
            <a:off x="7419619" y="6134265"/>
            <a:ext cx="3830595" cy="584775"/>
          </a:xfrm>
          <a:prstGeom prst="rect">
            <a:avLst/>
          </a:prstGeom>
          <a:noFill/>
        </p:spPr>
        <p:txBody>
          <a:bodyPr wrap="square" rtlCol="0">
            <a:spAutoFit/>
          </a:bodyPr>
          <a:lstStyle/>
          <a:p>
            <a:pPr algn="ctr"/>
            <a:r>
              <a:rPr kumimoji="1" lang="en-US" altLang="zh-Hans" sz="3200" b="1" dirty="0"/>
              <a:t>Software</a:t>
            </a:r>
            <a:endParaRPr kumimoji="1" lang="zh-CN" altLang="en-US" sz="3200" b="1" dirty="0"/>
          </a:p>
        </p:txBody>
      </p:sp>
      <p:sp>
        <p:nvSpPr>
          <p:cNvPr id="12" name="文本框 11">
            <a:extLst>
              <a:ext uri="{FF2B5EF4-FFF2-40B4-BE49-F238E27FC236}">
                <a16:creationId xmlns:a16="http://schemas.microsoft.com/office/drawing/2014/main" id="{576A95B6-6BFD-CD48-B391-DF7140216AAC}"/>
              </a:ext>
            </a:extLst>
          </p:cNvPr>
          <p:cNvSpPr txBox="1"/>
          <p:nvPr/>
        </p:nvSpPr>
        <p:spPr>
          <a:xfrm>
            <a:off x="7419619" y="3197887"/>
            <a:ext cx="3608173" cy="1785104"/>
          </a:xfrm>
          <a:prstGeom prst="rect">
            <a:avLst/>
          </a:prstGeom>
          <a:noFill/>
        </p:spPr>
        <p:txBody>
          <a:bodyPr wrap="square" rtlCol="0">
            <a:spAutoFit/>
          </a:bodyPr>
          <a:lstStyle/>
          <a:p>
            <a:pPr algn="ctr"/>
            <a:r>
              <a:rPr kumimoji="1" lang="en-US" altLang="zh-Hans" sz="2200" dirty="0"/>
              <a:t>Verilog</a:t>
            </a:r>
            <a:r>
              <a:rPr kumimoji="1" lang="zh-Hans" altLang="en-US" sz="2200" dirty="0"/>
              <a:t> </a:t>
            </a:r>
            <a:r>
              <a:rPr kumimoji="1" lang="en-US" altLang="zh-Hans" sz="2200" dirty="0"/>
              <a:t>ISE</a:t>
            </a:r>
          </a:p>
          <a:p>
            <a:pPr algn="ctr"/>
            <a:endParaRPr kumimoji="1" lang="en-US" altLang="zh-Hans" sz="2200" dirty="0"/>
          </a:p>
          <a:p>
            <a:pPr algn="ctr"/>
            <a:endParaRPr kumimoji="1" lang="en-US" altLang="zh-Hans" sz="2200" dirty="0"/>
          </a:p>
          <a:p>
            <a:pPr algn="ctr"/>
            <a:endParaRPr kumimoji="1" lang="en-US" altLang="zh-CN" sz="2200" dirty="0"/>
          </a:p>
          <a:p>
            <a:pPr algn="ctr"/>
            <a:r>
              <a:rPr lang="en-US" altLang="zh-Hans" sz="2200" dirty="0"/>
              <a:t>E</a:t>
            </a:r>
            <a:r>
              <a:rPr lang="zh-CN" altLang="zh-CN" sz="2200" dirty="0"/>
              <a:t>mbedded </a:t>
            </a:r>
            <a:r>
              <a:rPr lang="en-US" altLang="zh-CN" sz="2200" dirty="0"/>
              <a:t>D</a:t>
            </a:r>
            <a:r>
              <a:rPr lang="zh-CN" altLang="zh-CN" sz="2200" dirty="0"/>
              <a:t>evelopment </a:t>
            </a:r>
            <a:r>
              <a:rPr lang="en-US" altLang="zh-CN" sz="2200" dirty="0"/>
              <a:t>K</a:t>
            </a:r>
            <a:r>
              <a:rPr lang="zh-CN" altLang="zh-CN" sz="2200" dirty="0"/>
              <a:t>it </a:t>
            </a:r>
            <a:endParaRPr kumimoji="1" lang="zh-CN" altLang="en-US" sz="2200" dirty="0"/>
          </a:p>
        </p:txBody>
      </p:sp>
    </p:spTree>
    <p:extLst>
      <p:ext uri="{BB962C8B-B14F-4D97-AF65-F5344CB8AC3E}">
        <p14:creationId xmlns:p14="http://schemas.microsoft.com/office/powerpoint/2010/main" val="258791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1C784070-4D78-4548-908E-4F5044258809}"/>
              </a:ext>
            </a:extLst>
          </p:cNvPr>
          <p:cNvSpPr/>
          <p:nvPr/>
        </p:nvSpPr>
        <p:spPr>
          <a:xfrm>
            <a:off x="0" y="2224445"/>
            <a:ext cx="12192000" cy="364913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629F202-E47C-6543-8154-55B754808D41}"/>
              </a:ext>
            </a:extLst>
          </p:cNvPr>
          <p:cNvSpPr>
            <a:spLocks noGrp="1"/>
          </p:cNvSpPr>
          <p:nvPr>
            <p:ph type="title"/>
          </p:nvPr>
        </p:nvSpPr>
        <p:spPr/>
        <p:txBody>
          <a:bodyPr/>
          <a:lstStyle/>
          <a:p>
            <a:r>
              <a:rPr lang="en-US" altLang="zh-CN" dirty="0"/>
              <a:t>Biggest worries and backup plan in the event that things don’t work out.</a:t>
            </a:r>
            <a:endParaRPr kumimoji="1" lang="zh-CN" altLang="en-US" dirty="0"/>
          </a:p>
        </p:txBody>
      </p:sp>
      <p:sp>
        <p:nvSpPr>
          <p:cNvPr id="3" name="内容占位符 2">
            <a:extLst>
              <a:ext uri="{FF2B5EF4-FFF2-40B4-BE49-F238E27FC236}">
                <a16:creationId xmlns:a16="http://schemas.microsoft.com/office/drawing/2014/main" id="{B51EB6C0-3B6D-2941-B53B-3F10A7E640D4}"/>
              </a:ext>
            </a:extLst>
          </p:cNvPr>
          <p:cNvSpPr>
            <a:spLocks noGrp="1"/>
          </p:cNvSpPr>
          <p:nvPr>
            <p:ph idx="1"/>
          </p:nvPr>
        </p:nvSpPr>
        <p:spPr/>
        <p:txBody>
          <a:bodyPr>
            <a:normAutofit/>
          </a:bodyPr>
          <a:lstStyle/>
          <a:p>
            <a:pPr marL="0" indent="0">
              <a:buNone/>
            </a:pPr>
            <a:r>
              <a:rPr lang="en-US" altLang="zh-CN" sz="2400" b="1" dirty="0">
                <a:solidFill>
                  <a:schemeClr val="bg1"/>
                </a:solidFill>
              </a:rPr>
              <a:t>Assuming the entire screen scanning mode is 640 * 480 , it might be complex and hard to </a:t>
            </a:r>
            <a:r>
              <a:rPr lang="en-US" altLang="zh-Hans" sz="2400" b="1" dirty="0">
                <a:solidFill>
                  <a:schemeClr val="bg1"/>
                </a:solidFill>
              </a:rPr>
              <a:t>operate</a:t>
            </a:r>
            <a:r>
              <a:rPr lang="en-US" altLang="zh-CN" sz="2400" b="1" dirty="0">
                <a:solidFill>
                  <a:schemeClr val="bg1"/>
                </a:solidFill>
              </a:rPr>
              <a:t> if  </a:t>
            </a:r>
            <a:r>
              <a:rPr lang="en-US" altLang="zh-Hans" sz="2400" b="1" dirty="0">
                <a:solidFill>
                  <a:schemeClr val="bg1"/>
                </a:solidFill>
              </a:rPr>
              <a:t>we</a:t>
            </a:r>
            <a:r>
              <a:rPr lang="en-US" altLang="zh-CN" sz="2400" b="1" dirty="0">
                <a:solidFill>
                  <a:schemeClr val="bg1"/>
                </a:solidFill>
              </a:rPr>
              <a:t> directly use pixels to represent the various parts of the game.</a:t>
            </a:r>
          </a:p>
          <a:p>
            <a:pPr marL="0" indent="0">
              <a:buNone/>
            </a:pPr>
            <a:endParaRPr lang="en-US" altLang="zh-CN" sz="2400" b="1" dirty="0">
              <a:solidFill>
                <a:schemeClr val="bg1"/>
              </a:solidFill>
            </a:endParaRPr>
          </a:p>
          <a:p>
            <a:pPr marL="0" indent="0">
              <a:buNone/>
            </a:pPr>
            <a:r>
              <a:rPr lang="en-US" altLang="zh-CN" sz="2400" b="1" dirty="0">
                <a:solidFill>
                  <a:schemeClr val="bg1"/>
                </a:solidFill>
              </a:rPr>
              <a:t>If we can’t realize the scanning on the entire screen since there are too many pixels</a:t>
            </a:r>
            <a:r>
              <a:rPr lang="zh-Hans" altLang="en-US" sz="2400" b="1" dirty="0">
                <a:solidFill>
                  <a:schemeClr val="bg1"/>
                </a:solidFill>
              </a:rPr>
              <a:t>，</a:t>
            </a:r>
            <a:r>
              <a:rPr lang="en-US" altLang="zh-CN" sz="2400" b="1" dirty="0">
                <a:solidFill>
                  <a:schemeClr val="bg1"/>
                </a:solidFill>
              </a:rPr>
              <a:t> we would decrease the resolution by using a 16 </a:t>
            </a:r>
            <a:r>
              <a:rPr lang="zh-Hans" altLang="en-US" sz="2400" b="1" dirty="0">
                <a:solidFill>
                  <a:schemeClr val="bg1"/>
                </a:solidFill>
              </a:rPr>
              <a:t>*</a:t>
            </a:r>
            <a:r>
              <a:rPr lang="en-US" altLang="zh-CN" sz="2400" b="1" dirty="0">
                <a:solidFill>
                  <a:schemeClr val="bg1"/>
                </a:solidFill>
              </a:rPr>
              <a:t> 16 pixel range to represent a grid, and then scan the entire screen in grid units.</a:t>
            </a:r>
          </a:p>
        </p:txBody>
      </p:sp>
      <p:sp>
        <p:nvSpPr>
          <p:cNvPr id="4" name="文本框 3">
            <a:extLst>
              <a:ext uri="{FF2B5EF4-FFF2-40B4-BE49-F238E27FC236}">
                <a16:creationId xmlns:a16="http://schemas.microsoft.com/office/drawing/2014/main" id="{85B9ADD0-D512-004D-8E4E-138BDDCBCB3C}"/>
              </a:ext>
            </a:extLst>
          </p:cNvPr>
          <p:cNvSpPr txBox="1"/>
          <p:nvPr/>
        </p:nvSpPr>
        <p:spPr>
          <a:xfrm>
            <a:off x="8800070" y="6627168"/>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spTree>
    <p:extLst>
      <p:ext uri="{BB962C8B-B14F-4D97-AF65-F5344CB8AC3E}">
        <p14:creationId xmlns:p14="http://schemas.microsoft.com/office/powerpoint/2010/main" val="15968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1C784070-4D78-4548-908E-4F5044258809}"/>
              </a:ext>
            </a:extLst>
          </p:cNvPr>
          <p:cNvSpPr/>
          <p:nvPr/>
        </p:nvSpPr>
        <p:spPr>
          <a:xfrm>
            <a:off x="0" y="2224445"/>
            <a:ext cx="12192000" cy="364913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629F202-E47C-6543-8154-55B754808D41}"/>
              </a:ext>
            </a:extLst>
          </p:cNvPr>
          <p:cNvSpPr>
            <a:spLocks noGrp="1"/>
          </p:cNvSpPr>
          <p:nvPr>
            <p:ph type="title"/>
          </p:nvPr>
        </p:nvSpPr>
        <p:spPr/>
        <p:txBody>
          <a:bodyPr/>
          <a:lstStyle/>
          <a:p>
            <a:r>
              <a:rPr lang="en-US" altLang="zh-CN" dirty="0"/>
              <a:t>Biggest worries and backup plan in the event that things don’t work out.</a:t>
            </a:r>
            <a:endParaRPr kumimoji="1" lang="zh-CN" altLang="en-US" dirty="0"/>
          </a:p>
        </p:txBody>
      </p:sp>
      <p:sp>
        <p:nvSpPr>
          <p:cNvPr id="4" name="文本框 3">
            <a:extLst>
              <a:ext uri="{FF2B5EF4-FFF2-40B4-BE49-F238E27FC236}">
                <a16:creationId xmlns:a16="http://schemas.microsoft.com/office/drawing/2014/main" id="{85B9ADD0-D512-004D-8E4E-138BDDCBCB3C}"/>
              </a:ext>
            </a:extLst>
          </p:cNvPr>
          <p:cNvSpPr txBox="1"/>
          <p:nvPr/>
        </p:nvSpPr>
        <p:spPr>
          <a:xfrm>
            <a:off x="8800070" y="6627168"/>
            <a:ext cx="6783860" cy="230832"/>
          </a:xfrm>
          <a:prstGeom prst="rect">
            <a:avLst/>
          </a:prstGeom>
          <a:noFill/>
        </p:spPr>
        <p:txBody>
          <a:bodyPr wrap="square" rtlCol="0">
            <a:spAutoFit/>
          </a:bodyPr>
          <a:lstStyle/>
          <a:p>
            <a:r>
              <a:rPr kumimoji="1" lang="en-US" altLang="zh-CN" sz="900" dirty="0"/>
              <a:t>https://</a:t>
            </a:r>
            <a:r>
              <a:rPr kumimoji="1" lang="en-US" altLang="zh-CN" sz="900" dirty="0" err="1"/>
              <a:t>cn.technode.com</a:t>
            </a:r>
            <a:r>
              <a:rPr kumimoji="1" lang="en-US" altLang="zh-CN" sz="900" dirty="0"/>
              <a:t>/post/2017-10-13/razer-phoneleak-8gb-ram/</a:t>
            </a:r>
            <a:endParaRPr kumimoji="1" lang="zh-CN" altLang="en-US" sz="900" dirty="0"/>
          </a:p>
        </p:txBody>
      </p:sp>
      <p:pic>
        <p:nvPicPr>
          <p:cNvPr id="14" name="图片 13" descr="C:\Users\Dell\AppData\Local\Temp\1518493621(1).png">
            <a:extLst>
              <a:ext uri="{FF2B5EF4-FFF2-40B4-BE49-F238E27FC236}">
                <a16:creationId xmlns:a16="http://schemas.microsoft.com/office/drawing/2014/main" id="{D2B732EA-F9AD-3B49-95E1-F7E1747EF8C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17955" y="2394677"/>
            <a:ext cx="6267116" cy="3308668"/>
          </a:xfrm>
          <a:prstGeom prst="rect">
            <a:avLst/>
          </a:prstGeom>
          <a:noFill/>
          <a:ln>
            <a:noFill/>
          </a:ln>
        </p:spPr>
      </p:pic>
    </p:spTree>
    <p:extLst>
      <p:ext uri="{BB962C8B-B14F-4D97-AF65-F5344CB8AC3E}">
        <p14:creationId xmlns:p14="http://schemas.microsoft.com/office/powerpoint/2010/main" val="8956764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天体">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体">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体">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{7375D333-3CB8-1C4E-BBDF-B33B98CC5956}tf10001058</Template>
  <TotalTime>1007</TotalTime>
  <Words>569</Words>
  <Application>Microsoft Macintosh PowerPoint</Application>
  <PresentationFormat>宽屏</PresentationFormat>
  <Paragraphs>80</Paragraphs>
  <Slides>11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宋体</vt:lpstr>
      <vt:lpstr>Toppan Bunkyu Mincho</vt:lpstr>
      <vt:lpstr>Arial</vt:lpstr>
      <vt:lpstr>Calibri</vt:lpstr>
      <vt:lpstr>Calibri Light</vt:lpstr>
      <vt:lpstr>天体</vt:lpstr>
      <vt:lpstr>Advanced Gluttonous Snake</vt:lpstr>
      <vt:lpstr>Goal of the project. What are you trying to do?</vt:lpstr>
      <vt:lpstr>Why this is an interesting project? Why should we care about this?</vt:lpstr>
      <vt:lpstr>Why this is an interesting project? Why should we care about this?</vt:lpstr>
      <vt:lpstr>HIGH level diagram of how the system is going to work.</vt:lpstr>
      <vt:lpstr>Walk us through a how you will demo the system. How will your prove it is working?</vt:lpstr>
      <vt:lpstr>What do you need to make this work? Hardware and software needs. Do you have all of this? How are you going to get it? Do you need money for supplies? How much?</vt:lpstr>
      <vt:lpstr>Biggest worries and backup plan in the event that things don’t work out.</vt:lpstr>
      <vt:lpstr>Biggest worries and backup plan in the event that things don’t work out.</vt:lpstr>
      <vt:lpstr>Timeline and project assignments</vt:lpstr>
      <vt:lpstr>Thank You！</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 Yinzhu</dc:creator>
  <cp:lastModifiedBy>Su, Yinzhu</cp:lastModifiedBy>
  <cp:revision>61</cp:revision>
  <dcterms:created xsi:type="dcterms:W3CDTF">2018-02-14T02:40:30Z</dcterms:created>
  <dcterms:modified xsi:type="dcterms:W3CDTF">2018-02-15T19:50:17Z</dcterms:modified>
</cp:coreProperties>
</file>